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diagrams/data1.xml" ContentType="application/vnd.openxmlformats-officedocument.drawingml.diagramData+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6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56.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5.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5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441" r:id="rId5"/>
    <p:sldId id="442" r:id="rId6"/>
    <p:sldId id="459" r:id="rId7"/>
    <p:sldId id="443" r:id="rId8"/>
    <p:sldId id="460" r:id="rId9"/>
    <p:sldId id="461" r:id="rId10"/>
    <p:sldId id="257" r:id="rId11"/>
    <p:sldId id="711" r:id="rId12"/>
    <p:sldId id="444" r:id="rId13"/>
    <p:sldId id="716" r:id="rId14"/>
    <p:sldId id="523" r:id="rId15"/>
    <p:sldId id="514" r:id="rId16"/>
    <p:sldId id="682" r:id="rId17"/>
    <p:sldId id="735" r:id="rId18"/>
    <p:sldId id="555" r:id="rId19"/>
    <p:sldId id="662" r:id="rId20"/>
    <p:sldId id="698" r:id="rId21"/>
    <p:sldId id="708" r:id="rId22"/>
    <p:sldId id="666" r:id="rId23"/>
    <p:sldId id="699" r:id="rId24"/>
    <p:sldId id="709" r:id="rId25"/>
    <p:sldId id="689" r:id="rId26"/>
    <p:sldId id="712" r:id="rId27"/>
    <p:sldId id="713" r:id="rId28"/>
    <p:sldId id="723" r:id="rId29"/>
    <p:sldId id="690" r:id="rId30"/>
    <p:sldId id="714" r:id="rId31"/>
    <p:sldId id="715" r:id="rId32"/>
    <p:sldId id="700" r:id="rId33"/>
    <p:sldId id="710" r:id="rId34"/>
    <p:sldId id="724" r:id="rId35"/>
    <p:sldId id="719" r:id="rId36"/>
    <p:sldId id="720" r:id="rId37"/>
    <p:sldId id="721" r:id="rId38"/>
    <p:sldId id="701" r:id="rId39"/>
    <p:sldId id="725" r:id="rId40"/>
    <p:sldId id="702" r:id="rId41"/>
    <p:sldId id="726" r:id="rId42"/>
    <p:sldId id="445" r:id="rId43"/>
    <p:sldId id="694" r:id="rId44"/>
    <p:sldId id="722" r:id="rId45"/>
    <p:sldId id="732" r:id="rId46"/>
    <p:sldId id="703" r:id="rId47"/>
    <p:sldId id="733" r:id="rId48"/>
    <p:sldId id="704" r:id="rId49"/>
    <p:sldId id="727" r:id="rId50"/>
    <p:sldId id="695" r:id="rId51"/>
    <p:sldId id="717" r:id="rId52"/>
    <p:sldId id="705" r:id="rId53"/>
    <p:sldId id="736" r:id="rId54"/>
    <p:sldId id="737" r:id="rId55"/>
    <p:sldId id="728" r:id="rId56"/>
    <p:sldId id="696" r:id="rId57"/>
    <p:sldId id="706" r:id="rId58"/>
    <p:sldId id="734" r:id="rId59"/>
    <p:sldId id="729" r:id="rId60"/>
    <p:sldId id="697" r:id="rId61"/>
    <p:sldId id="718" r:id="rId62"/>
    <p:sldId id="707" r:id="rId63"/>
    <p:sldId id="730" r:id="rId64"/>
    <p:sldId id="686" r:id="rId65"/>
    <p:sldId id="447" r:id="rId66"/>
    <p:sldId id="731" r:id="rId67"/>
    <p:sldId id="451" r:id="rId68"/>
    <p:sldId id="518" r:id="rId69"/>
    <p:sldId id="672" r:id="rId70"/>
    <p:sldId id="516" r:id="rId7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 Beerens" initials="HB" lastIdx="24" clrIdx="0">
    <p:extLst>
      <p:ext uri="{19B8F6BF-5375-455C-9EA6-DF929625EA0E}">
        <p15:presenceInfo xmlns:p15="http://schemas.microsoft.com/office/powerpoint/2012/main" userId="S::HansBeerens@dedicon.nl::3e661c0e-3c73-4a03-9f30-6160d11f5925" providerId="AD"/>
      </p:ext>
    </p:extLst>
  </p:cmAuthor>
  <p:cmAuthor id="2" name="Rieke Vullings" initials="RV" lastIdx="14" clrIdx="1">
    <p:extLst>
      <p:ext uri="{19B8F6BF-5375-455C-9EA6-DF929625EA0E}">
        <p15:presenceInfo xmlns:p15="http://schemas.microsoft.com/office/powerpoint/2012/main" userId="S::riekevullings@dedicon.nl::f27da15d-7181-4924-8ab6-ca4bf9937a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F42D6-CD70-4B59-9EB0-63482B78D1ED}" v="30" dt="2021-10-07T06:48:17.90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5652" autoAdjust="0"/>
  </p:normalViewPr>
  <p:slideViewPr>
    <p:cSldViewPr snapToGrid="0">
      <p:cViewPr varScale="1">
        <p:scale>
          <a:sx n="109" d="100"/>
          <a:sy n="109" d="100"/>
        </p:scale>
        <p:origin x="942" y="102"/>
      </p:cViewPr>
      <p:guideLst/>
    </p:cSldViewPr>
  </p:slideViewPr>
  <p:notesTextViewPr>
    <p:cViewPr>
      <p:scale>
        <a:sx n="1" d="1"/>
        <a:sy n="1" d="1"/>
      </p:scale>
      <p:origin x="0" y="0"/>
    </p:cViewPr>
  </p:notesTextViewPr>
  <p:sorterViewPr>
    <p:cViewPr>
      <p:scale>
        <a:sx n="50" d="100"/>
        <a:sy n="50" d="100"/>
      </p:scale>
      <p:origin x="0" y="-568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0"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Beerens" userId="3e661c0e-3c73-4a03-9f30-6160d11f5925" providerId="ADAL" clId="{9ABF42D6-CD70-4B59-9EB0-63482B78D1ED}"/>
    <pc:docChg chg="undo redo custSel addSld delSld modSld sldOrd">
      <pc:chgData name="Hans Beerens" userId="3e661c0e-3c73-4a03-9f30-6160d11f5925" providerId="ADAL" clId="{9ABF42D6-CD70-4B59-9EB0-63482B78D1ED}" dt="2021-10-07T06:53:54.548" v="2118" actId="20577"/>
      <pc:docMkLst>
        <pc:docMk/>
      </pc:docMkLst>
      <pc:sldChg chg="modSp mod">
        <pc:chgData name="Hans Beerens" userId="3e661c0e-3c73-4a03-9f30-6160d11f5925" providerId="ADAL" clId="{9ABF42D6-CD70-4B59-9EB0-63482B78D1ED}" dt="2021-10-07T06:30:10.111" v="804" actId="20577"/>
        <pc:sldMkLst>
          <pc:docMk/>
          <pc:sldMk cId="608316434" sldId="444"/>
        </pc:sldMkLst>
        <pc:spChg chg="mod">
          <ac:chgData name="Hans Beerens" userId="3e661c0e-3c73-4a03-9f30-6160d11f5925" providerId="ADAL" clId="{9ABF42D6-CD70-4B59-9EB0-63482B78D1ED}" dt="2021-10-07T06:30:10.111" v="804" actId="20577"/>
          <ac:spMkLst>
            <pc:docMk/>
            <pc:sldMk cId="608316434" sldId="444"/>
            <ac:spMk id="4" creationId="{4CCC822C-D9CE-4055-B5A0-D046FE45F236}"/>
          </ac:spMkLst>
        </pc:spChg>
      </pc:sldChg>
      <pc:sldChg chg="ord">
        <pc:chgData name="Hans Beerens" userId="3e661c0e-3c73-4a03-9f30-6160d11f5925" providerId="ADAL" clId="{9ABF42D6-CD70-4B59-9EB0-63482B78D1ED}" dt="2021-10-07T06:52:14.500" v="2049"/>
        <pc:sldMkLst>
          <pc:docMk/>
          <pc:sldMk cId="1814216987" sldId="445"/>
        </pc:sldMkLst>
      </pc:sldChg>
      <pc:sldChg chg="modSp mod modNotesTx">
        <pc:chgData name="Hans Beerens" userId="3e661c0e-3c73-4a03-9f30-6160d11f5925" providerId="ADAL" clId="{9ABF42D6-CD70-4B59-9EB0-63482B78D1ED}" dt="2021-10-07T06:33:13.980" v="967" actId="20577"/>
        <pc:sldMkLst>
          <pc:docMk/>
          <pc:sldMk cId="1115575801" sldId="523"/>
        </pc:sldMkLst>
        <pc:spChg chg="mod">
          <ac:chgData name="Hans Beerens" userId="3e661c0e-3c73-4a03-9f30-6160d11f5925" providerId="ADAL" clId="{9ABF42D6-CD70-4B59-9EB0-63482B78D1ED}" dt="2021-10-07T06:32:56.285" v="911" actId="20577"/>
          <ac:spMkLst>
            <pc:docMk/>
            <pc:sldMk cId="1115575801" sldId="523"/>
            <ac:spMk id="2" creationId="{00000000-0000-0000-0000-000000000000}"/>
          </ac:spMkLst>
        </pc:spChg>
      </pc:sldChg>
      <pc:sldChg chg="modNotesTx">
        <pc:chgData name="Hans Beerens" userId="3e661c0e-3c73-4a03-9f30-6160d11f5925" providerId="ADAL" clId="{9ABF42D6-CD70-4B59-9EB0-63482B78D1ED}" dt="2021-10-07T06:12:07.120" v="386" actId="20577"/>
        <pc:sldMkLst>
          <pc:docMk/>
          <pc:sldMk cId="1371086224" sldId="555"/>
        </pc:sldMkLst>
      </pc:sldChg>
      <pc:sldChg chg="addSp delSp add del setBg delDesignElem">
        <pc:chgData name="Hans Beerens" userId="3e661c0e-3c73-4a03-9f30-6160d11f5925" providerId="ADAL" clId="{9ABF42D6-CD70-4B59-9EB0-63482B78D1ED}" dt="2021-10-07T06:00:49.443" v="11"/>
        <pc:sldMkLst>
          <pc:docMk/>
          <pc:sldMk cId="2658455698" sldId="560"/>
        </pc:sldMkLst>
        <pc:spChg chg="add del">
          <ac:chgData name="Hans Beerens" userId="3e661c0e-3c73-4a03-9f30-6160d11f5925" providerId="ADAL" clId="{9ABF42D6-CD70-4B59-9EB0-63482B78D1ED}" dt="2021-10-07T06:00:47.274" v="10"/>
          <ac:spMkLst>
            <pc:docMk/>
            <pc:sldMk cId="2658455698" sldId="560"/>
            <ac:spMk id="11" creationId="{E49CC64F-7275-4E33-961B-0C5CDC439875}"/>
          </ac:spMkLst>
        </pc:spChg>
      </pc:sldChg>
      <pc:sldChg chg="modSp add del mod">
        <pc:chgData name="Hans Beerens" userId="3e661c0e-3c73-4a03-9f30-6160d11f5925" providerId="ADAL" clId="{9ABF42D6-CD70-4B59-9EB0-63482B78D1ED}" dt="2021-10-07T06:53:54.548" v="2118" actId="20577"/>
        <pc:sldMkLst>
          <pc:docMk/>
          <pc:sldMk cId="480240580" sldId="604"/>
        </pc:sldMkLst>
        <pc:spChg chg="mod">
          <ac:chgData name="Hans Beerens" userId="3e661c0e-3c73-4a03-9f30-6160d11f5925" providerId="ADAL" clId="{9ABF42D6-CD70-4B59-9EB0-63482B78D1ED}" dt="2021-10-07T06:53:54.548" v="2118" actId="20577"/>
          <ac:spMkLst>
            <pc:docMk/>
            <pc:sldMk cId="480240580" sldId="604"/>
            <ac:spMk id="2" creationId="{00000000-0000-0000-0000-000000000000}"/>
          </ac:spMkLst>
        </pc:spChg>
      </pc:sldChg>
      <pc:sldChg chg="add del">
        <pc:chgData name="Hans Beerens" userId="3e661c0e-3c73-4a03-9f30-6160d11f5925" providerId="ADAL" clId="{9ABF42D6-CD70-4B59-9EB0-63482B78D1ED}" dt="2021-10-07T06:00:49.443" v="11"/>
        <pc:sldMkLst>
          <pc:docMk/>
          <pc:sldMk cId="544461901" sldId="605"/>
        </pc:sldMkLst>
      </pc:sldChg>
      <pc:sldChg chg="add del">
        <pc:chgData name="Hans Beerens" userId="3e661c0e-3c73-4a03-9f30-6160d11f5925" providerId="ADAL" clId="{9ABF42D6-CD70-4B59-9EB0-63482B78D1ED}" dt="2021-10-07T06:00:49.443" v="11"/>
        <pc:sldMkLst>
          <pc:docMk/>
          <pc:sldMk cId="968997079" sldId="606"/>
        </pc:sldMkLst>
      </pc:sldChg>
      <pc:sldChg chg="add del">
        <pc:chgData name="Hans Beerens" userId="3e661c0e-3c73-4a03-9f30-6160d11f5925" providerId="ADAL" clId="{9ABF42D6-CD70-4B59-9EB0-63482B78D1ED}" dt="2021-10-07T06:00:49.443" v="11"/>
        <pc:sldMkLst>
          <pc:docMk/>
          <pc:sldMk cId="2024967917" sldId="609"/>
        </pc:sldMkLst>
      </pc:sldChg>
      <pc:sldChg chg="add del">
        <pc:chgData name="Hans Beerens" userId="3e661c0e-3c73-4a03-9f30-6160d11f5925" providerId="ADAL" clId="{9ABF42D6-CD70-4B59-9EB0-63482B78D1ED}" dt="2021-10-07T06:00:49.443" v="11"/>
        <pc:sldMkLst>
          <pc:docMk/>
          <pc:sldMk cId="3172849972" sldId="610"/>
        </pc:sldMkLst>
      </pc:sldChg>
      <pc:sldChg chg="add del">
        <pc:chgData name="Hans Beerens" userId="3e661c0e-3c73-4a03-9f30-6160d11f5925" providerId="ADAL" clId="{9ABF42D6-CD70-4B59-9EB0-63482B78D1ED}" dt="2021-10-07T06:00:49.443" v="11"/>
        <pc:sldMkLst>
          <pc:docMk/>
          <pc:sldMk cId="2132161675" sldId="611"/>
        </pc:sldMkLst>
      </pc:sldChg>
      <pc:sldChg chg="addSp delSp modSp add mod modNotesTx">
        <pc:chgData name="Hans Beerens" userId="3e661c0e-3c73-4a03-9f30-6160d11f5925" providerId="ADAL" clId="{9ABF42D6-CD70-4B59-9EB0-63482B78D1ED}" dt="2021-10-07T06:05:49.403" v="132" actId="1076"/>
        <pc:sldMkLst>
          <pc:docMk/>
          <pc:sldMk cId="986050688" sldId="662"/>
        </pc:sldMkLst>
        <pc:spChg chg="mod">
          <ac:chgData name="Hans Beerens" userId="3e661c0e-3c73-4a03-9f30-6160d11f5925" providerId="ADAL" clId="{9ABF42D6-CD70-4B59-9EB0-63482B78D1ED}" dt="2021-10-07T06:05:41.967" v="131" actId="20577"/>
          <ac:spMkLst>
            <pc:docMk/>
            <pc:sldMk cId="986050688" sldId="662"/>
            <ac:spMk id="2" creationId="{00000000-0000-0000-0000-000000000000}"/>
          </ac:spMkLst>
        </pc:spChg>
        <pc:spChg chg="mod">
          <ac:chgData name="Hans Beerens" userId="3e661c0e-3c73-4a03-9f30-6160d11f5925" providerId="ADAL" clId="{9ABF42D6-CD70-4B59-9EB0-63482B78D1ED}" dt="2021-10-07T06:02:09.180" v="26" actId="6549"/>
          <ac:spMkLst>
            <pc:docMk/>
            <pc:sldMk cId="986050688" sldId="662"/>
            <ac:spMk id="3" creationId="{00000000-0000-0000-0000-000000000000}"/>
          </ac:spMkLst>
        </pc:spChg>
        <pc:picChg chg="add mod">
          <ac:chgData name="Hans Beerens" userId="3e661c0e-3c73-4a03-9f30-6160d11f5925" providerId="ADAL" clId="{9ABF42D6-CD70-4B59-9EB0-63482B78D1ED}" dt="2021-10-07T06:05:49.403" v="132" actId="1076"/>
          <ac:picMkLst>
            <pc:docMk/>
            <pc:sldMk cId="986050688" sldId="662"/>
            <ac:picMk id="7" creationId="{F79BC444-3B6C-441D-8926-CF76806E38B6}"/>
          </ac:picMkLst>
        </pc:picChg>
        <pc:picChg chg="add mod">
          <ac:chgData name="Hans Beerens" userId="3e661c0e-3c73-4a03-9f30-6160d11f5925" providerId="ADAL" clId="{9ABF42D6-CD70-4B59-9EB0-63482B78D1ED}" dt="2021-10-07T06:05:13.985" v="120" actId="14100"/>
          <ac:picMkLst>
            <pc:docMk/>
            <pc:sldMk cId="986050688" sldId="662"/>
            <ac:picMk id="9" creationId="{D24CA1D6-F5ED-41A6-BDAF-AC1BBAD764D6}"/>
          </ac:picMkLst>
        </pc:picChg>
        <pc:picChg chg="del">
          <ac:chgData name="Hans Beerens" userId="3e661c0e-3c73-4a03-9f30-6160d11f5925" providerId="ADAL" clId="{9ABF42D6-CD70-4B59-9EB0-63482B78D1ED}" dt="2021-10-07T06:03:04.820" v="45" actId="478"/>
          <ac:picMkLst>
            <pc:docMk/>
            <pc:sldMk cId="986050688" sldId="662"/>
            <ac:picMk id="10" creationId="{33048104-CFED-4181-835F-0706B83CFF16}"/>
          </ac:picMkLst>
        </pc:picChg>
        <pc:picChg chg="add mod">
          <ac:chgData name="Hans Beerens" userId="3e661c0e-3c73-4a03-9f30-6160d11f5925" providerId="ADAL" clId="{9ABF42D6-CD70-4B59-9EB0-63482B78D1ED}" dt="2021-10-07T06:05:19.378" v="121" actId="14100"/>
          <ac:picMkLst>
            <pc:docMk/>
            <pc:sldMk cId="986050688" sldId="662"/>
            <ac:picMk id="12" creationId="{E33AC08B-6C47-4748-9FB1-E7014A7533B3}"/>
          </ac:picMkLst>
        </pc:picChg>
      </pc:sldChg>
      <pc:sldChg chg="addSp delSp modSp add mod modNotesTx">
        <pc:chgData name="Hans Beerens" userId="3e661c0e-3c73-4a03-9f30-6160d11f5925" providerId="ADAL" clId="{9ABF42D6-CD70-4B59-9EB0-63482B78D1ED}" dt="2021-10-07T06:09:44.300" v="279" actId="20577"/>
        <pc:sldMkLst>
          <pc:docMk/>
          <pc:sldMk cId="2465140686" sldId="666"/>
        </pc:sldMkLst>
        <pc:spChg chg="mod">
          <ac:chgData name="Hans Beerens" userId="3e661c0e-3c73-4a03-9f30-6160d11f5925" providerId="ADAL" clId="{9ABF42D6-CD70-4B59-9EB0-63482B78D1ED}" dt="2021-10-07T06:08:49.174" v="162" actId="20577"/>
          <ac:spMkLst>
            <pc:docMk/>
            <pc:sldMk cId="2465140686" sldId="666"/>
            <ac:spMk id="8" creationId="{ADF5D1C2-9FE3-469C-AD3B-3169B812E1A0}"/>
          </ac:spMkLst>
        </pc:spChg>
        <pc:picChg chg="del">
          <ac:chgData name="Hans Beerens" userId="3e661c0e-3c73-4a03-9f30-6160d11f5925" providerId="ADAL" clId="{9ABF42D6-CD70-4B59-9EB0-63482B78D1ED}" dt="2021-10-07T06:07:12.756" v="136" actId="478"/>
          <ac:picMkLst>
            <pc:docMk/>
            <pc:sldMk cId="2465140686" sldId="666"/>
            <ac:picMk id="6" creationId="{8DFC553F-53BA-4EE3-B188-8CF1BDAF8755}"/>
          </ac:picMkLst>
        </pc:picChg>
        <pc:picChg chg="add mod">
          <ac:chgData name="Hans Beerens" userId="3e661c0e-3c73-4a03-9f30-6160d11f5925" providerId="ADAL" clId="{9ABF42D6-CD70-4B59-9EB0-63482B78D1ED}" dt="2021-10-07T06:07:18.704" v="138" actId="1076"/>
          <ac:picMkLst>
            <pc:docMk/>
            <pc:sldMk cId="2465140686" sldId="666"/>
            <ac:picMk id="7" creationId="{58E2C32C-37BF-4B79-BB68-48DE165225D4}"/>
          </ac:picMkLst>
        </pc:picChg>
      </pc:sldChg>
      <pc:sldChg chg="add del">
        <pc:chgData name="Hans Beerens" userId="3e661c0e-3c73-4a03-9f30-6160d11f5925" providerId="ADAL" clId="{9ABF42D6-CD70-4B59-9EB0-63482B78D1ED}" dt="2021-10-07T06:00:49.443" v="11"/>
        <pc:sldMkLst>
          <pc:docMk/>
          <pc:sldMk cId="1137567295" sldId="669"/>
        </pc:sldMkLst>
      </pc:sldChg>
      <pc:sldChg chg="del">
        <pc:chgData name="Hans Beerens" userId="3e661c0e-3c73-4a03-9f30-6160d11f5925" providerId="ADAL" clId="{9ABF42D6-CD70-4B59-9EB0-63482B78D1ED}" dt="2021-10-07T05:57:14.851" v="1" actId="47"/>
        <pc:sldMkLst>
          <pc:docMk/>
          <pc:sldMk cId="2779624143" sldId="684"/>
        </pc:sldMkLst>
      </pc:sldChg>
      <pc:sldChg chg="ord">
        <pc:chgData name="Hans Beerens" userId="3e661c0e-3c73-4a03-9f30-6160d11f5925" providerId="ADAL" clId="{9ABF42D6-CD70-4B59-9EB0-63482B78D1ED}" dt="2021-10-07T06:17:12.210" v="538"/>
        <pc:sldMkLst>
          <pc:docMk/>
          <pc:sldMk cId="2983051687" sldId="690"/>
        </pc:sldMkLst>
      </pc:sldChg>
      <pc:sldChg chg="modSp mod ord">
        <pc:chgData name="Hans Beerens" userId="3e661c0e-3c73-4a03-9f30-6160d11f5925" providerId="ADAL" clId="{9ABF42D6-CD70-4B59-9EB0-63482B78D1ED}" dt="2021-10-07T06:48:21.579" v="1804" actId="20577"/>
        <pc:sldMkLst>
          <pc:docMk/>
          <pc:sldMk cId="3376845887" sldId="694"/>
        </pc:sldMkLst>
        <pc:spChg chg="mod">
          <ac:chgData name="Hans Beerens" userId="3e661c0e-3c73-4a03-9f30-6160d11f5925" providerId="ADAL" clId="{9ABF42D6-CD70-4B59-9EB0-63482B78D1ED}" dt="2021-10-07T06:48:21.579" v="1804" actId="20577"/>
          <ac:spMkLst>
            <pc:docMk/>
            <pc:sldMk cId="3376845887" sldId="694"/>
            <ac:spMk id="3" creationId="{00000000-0000-0000-0000-000000000000}"/>
          </ac:spMkLst>
        </pc:spChg>
      </pc:sldChg>
      <pc:sldChg chg="modSp mod ord">
        <pc:chgData name="Hans Beerens" userId="3e661c0e-3c73-4a03-9f30-6160d11f5925" providerId="ADAL" clId="{9ABF42D6-CD70-4B59-9EB0-63482B78D1ED}" dt="2021-10-07T06:51:58.554" v="2047" actId="14100"/>
        <pc:sldMkLst>
          <pc:docMk/>
          <pc:sldMk cId="633780770" sldId="695"/>
        </pc:sldMkLst>
        <pc:spChg chg="mod">
          <ac:chgData name="Hans Beerens" userId="3e661c0e-3c73-4a03-9f30-6160d11f5925" providerId="ADAL" clId="{9ABF42D6-CD70-4B59-9EB0-63482B78D1ED}" dt="2021-10-07T06:51:58.554" v="2047" actId="14100"/>
          <ac:spMkLst>
            <pc:docMk/>
            <pc:sldMk cId="633780770" sldId="695"/>
            <ac:spMk id="3" creationId="{00000000-0000-0000-0000-000000000000}"/>
          </ac:spMkLst>
        </pc:spChg>
      </pc:sldChg>
      <pc:sldChg chg="ord">
        <pc:chgData name="Hans Beerens" userId="3e661c0e-3c73-4a03-9f30-6160d11f5925" providerId="ADAL" clId="{9ABF42D6-CD70-4B59-9EB0-63482B78D1ED}" dt="2021-10-07T06:34:59.206" v="1040"/>
        <pc:sldMkLst>
          <pc:docMk/>
          <pc:sldMk cId="2233036889" sldId="696"/>
        </pc:sldMkLst>
      </pc:sldChg>
      <pc:sldChg chg="modSp mod">
        <pc:chgData name="Hans Beerens" userId="3e661c0e-3c73-4a03-9f30-6160d11f5925" providerId="ADAL" clId="{9ABF42D6-CD70-4B59-9EB0-63482B78D1ED}" dt="2021-10-07T06:53:42.073" v="2112" actId="6549"/>
        <pc:sldMkLst>
          <pc:docMk/>
          <pc:sldMk cId="1099441635" sldId="697"/>
        </pc:sldMkLst>
        <pc:spChg chg="mod">
          <ac:chgData name="Hans Beerens" userId="3e661c0e-3c73-4a03-9f30-6160d11f5925" providerId="ADAL" clId="{9ABF42D6-CD70-4B59-9EB0-63482B78D1ED}" dt="2021-10-07T06:53:42.073" v="2112" actId="6549"/>
          <ac:spMkLst>
            <pc:docMk/>
            <pc:sldMk cId="1099441635" sldId="697"/>
            <ac:spMk id="3" creationId="{00000000-0000-0000-0000-000000000000}"/>
          </ac:spMkLst>
        </pc:spChg>
      </pc:sldChg>
      <pc:sldChg chg="modSp mod ord">
        <pc:chgData name="Hans Beerens" userId="3e661c0e-3c73-4a03-9f30-6160d11f5925" providerId="ADAL" clId="{9ABF42D6-CD70-4B59-9EB0-63482B78D1ED}" dt="2021-10-07T06:10:41.850" v="285" actId="790"/>
        <pc:sldMkLst>
          <pc:docMk/>
          <pc:sldMk cId="3319340016" sldId="698"/>
        </pc:sldMkLst>
        <pc:spChg chg="mod">
          <ac:chgData name="Hans Beerens" userId="3e661c0e-3c73-4a03-9f30-6160d11f5925" providerId="ADAL" clId="{9ABF42D6-CD70-4B59-9EB0-63482B78D1ED}" dt="2021-10-07T06:10:41.850" v="285" actId="790"/>
          <ac:spMkLst>
            <pc:docMk/>
            <pc:sldMk cId="3319340016" sldId="698"/>
            <ac:spMk id="2" creationId="{00000000-0000-0000-0000-000000000000}"/>
          </ac:spMkLst>
        </pc:spChg>
      </pc:sldChg>
      <pc:sldChg chg="modSp mod">
        <pc:chgData name="Hans Beerens" userId="3e661c0e-3c73-4a03-9f30-6160d11f5925" providerId="ADAL" clId="{9ABF42D6-CD70-4B59-9EB0-63482B78D1ED}" dt="2021-10-07T06:28:29.466" v="776" actId="790"/>
        <pc:sldMkLst>
          <pc:docMk/>
          <pc:sldMk cId="933795967" sldId="700"/>
        </pc:sldMkLst>
        <pc:spChg chg="mod">
          <ac:chgData name="Hans Beerens" userId="3e661c0e-3c73-4a03-9f30-6160d11f5925" providerId="ADAL" clId="{9ABF42D6-CD70-4B59-9EB0-63482B78D1ED}" dt="2021-10-07T06:28:29.466" v="776" actId="790"/>
          <ac:spMkLst>
            <pc:docMk/>
            <pc:sldMk cId="933795967" sldId="700"/>
            <ac:spMk id="2" creationId="{00000000-0000-0000-0000-000000000000}"/>
          </ac:spMkLst>
        </pc:spChg>
      </pc:sldChg>
      <pc:sldChg chg="modSp mod">
        <pc:chgData name="Hans Beerens" userId="3e661c0e-3c73-4a03-9f30-6160d11f5925" providerId="ADAL" clId="{9ABF42D6-CD70-4B59-9EB0-63482B78D1ED}" dt="2021-10-07T06:28:55.064" v="779" actId="790"/>
        <pc:sldMkLst>
          <pc:docMk/>
          <pc:sldMk cId="132275857" sldId="701"/>
        </pc:sldMkLst>
        <pc:spChg chg="mod">
          <ac:chgData name="Hans Beerens" userId="3e661c0e-3c73-4a03-9f30-6160d11f5925" providerId="ADAL" clId="{9ABF42D6-CD70-4B59-9EB0-63482B78D1ED}" dt="2021-10-07T06:28:55.064" v="779" actId="790"/>
          <ac:spMkLst>
            <pc:docMk/>
            <pc:sldMk cId="132275857" sldId="701"/>
            <ac:spMk id="2" creationId="{00000000-0000-0000-0000-000000000000}"/>
          </ac:spMkLst>
        </pc:spChg>
      </pc:sldChg>
      <pc:sldChg chg="modSp mod">
        <pc:chgData name="Hans Beerens" userId="3e661c0e-3c73-4a03-9f30-6160d11f5925" providerId="ADAL" clId="{9ABF42D6-CD70-4B59-9EB0-63482B78D1ED}" dt="2021-10-07T06:47:57.886" v="1802" actId="790"/>
        <pc:sldMkLst>
          <pc:docMk/>
          <pc:sldMk cId="386557039" sldId="702"/>
        </pc:sldMkLst>
        <pc:spChg chg="mod">
          <ac:chgData name="Hans Beerens" userId="3e661c0e-3c73-4a03-9f30-6160d11f5925" providerId="ADAL" clId="{9ABF42D6-CD70-4B59-9EB0-63482B78D1ED}" dt="2021-10-07T06:47:57.886" v="1802" actId="790"/>
          <ac:spMkLst>
            <pc:docMk/>
            <pc:sldMk cId="386557039" sldId="702"/>
            <ac:spMk id="2" creationId="{00000000-0000-0000-0000-000000000000}"/>
          </ac:spMkLst>
        </pc:spChg>
        <pc:spChg chg="mod">
          <ac:chgData name="Hans Beerens" userId="3e661c0e-3c73-4a03-9f30-6160d11f5925" providerId="ADAL" clId="{9ABF42D6-CD70-4B59-9EB0-63482B78D1ED}" dt="2021-10-07T06:47:49.429" v="1799" actId="1076"/>
          <ac:spMkLst>
            <pc:docMk/>
            <pc:sldMk cId="386557039" sldId="702"/>
            <ac:spMk id="3" creationId="{00000000-0000-0000-0000-000000000000}"/>
          </ac:spMkLst>
        </pc:spChg>
      </pc:sldChg>
      <pc:sldChg chg="modSp mod">
        <pc:chgData name="Hans Beerens" userId="3e661c0e-3c73-4a03-9f30-6160d11f5925" providerId="ADAL" clId="{9ABF42D6-CD70-4B59-9EB0-63482B78D1ED}" dt="2021-10-07T06:47:23.507" v="1798" actId="20577"/>
        <pc:sldMkLst>
          <pc:docMk/>
          <pc:sldMk cId="268953733" sldId="703"/>
        </pc:sldMkLst>
        <pc:spChg chg="mod">
          <ac:chgData name="Hans Beerens" userId="3e661c0e-3c73-4a03-9f30-6160d11f5925" providerId="ADAL" clId="{9ABF42D6-CD70-4B59-9EB0-63482B78D1ED}" dt="2021-10-07T06:47:23.507" v="1798" actId="20577"/>
          <ac:spMkLst>
            <pc:docMk/>
            <pc:sldMk cId="268953733" sldId="703"/>
            <ac:spMk id="2" creationId="{00000000-0000-0000-0000-000000000000}"/>
          </ac:spMkLst>
        </pc:spChg>
      </pc:sldChg>
      <pc:sldChg chg="modSp mod">
        <pc:chgData name="Hans Beerens" userId="3e661c0e-3c73-4a03-9f30-6160d11f5925" providerId="ADAL" clId="{9ABF42D6-CD70-4B59-9EB0-63482B78D1ED}" dt="2021-10-07T06:46:49.822" v="1785" actId="790"/>
        <pc:sldMkLst>
          <pc:docMk/>
          <pc:sldMk cId="3823552156" sldId="704"/>
        </pc:sldMkLst>
        <pc:spChg chg="mod">
          <ac:chgData name="Hans Beerens" userId="3e661c0e-3c73-4a03-9f30-6160d11f5925" providerId="ADAL" clId="{9ABF42D6-CD70-4B59-9EB0-63482B78D1ED}" dt="2021-10-07T06:46:49.822" v="1785" actId="790"/>
          <ac:spMkLst>
            <pc:docMk/>
            <pc:sldMk cId="3823552156" sldId="704"/>
            <ac:spMk id="2" creationId="{00000000-0000-0000-0000-000000000000}"/>
          </ac:spMkLst>
        </pc:spChg>
        <pc:spChg chg="mod">
          <ac:chgData name="Hans Beerens" userId="3e661c0e-3c73-4a03-9f30-6160d11f5925" providerId="ADAL" clId="{9ABF42D6-CD70-4B59-9EB0-63482B78D1ED}" dt="2021-10-07T06:46:36.299" v="1781" actId="6549"/>
          <ac:spMkLst>
            <pc:docMk/>
            <pc:sldMk cId="3823552156" sldId="704"/>
            <ac:spMk id="3" creationId="{00000000-0000-0000-0000-000000000000}"/>
          </ac:spMkLst>
        </pc:spChg>
      </pc:sldChg>
      <pc:sldChg chg="modSp mod">
        <pc:chgData name="Hans Beerens" userId="3e661c0e-3c73-4a03-9f30-6160d11f5925" providerId="ADAL" clId="{9ABF42D6-CD70-4B59-9EB0-63482B78D1ED}" dt="2021-10-07T06:50:15.575" v="2010" actId="27636"/>
        <pc:sldMkLst>
          <pc:docMk/>
          <pc:sldMk cId="2134416299" sldId="705"/>
        </pc:sldMkLst>
        <pc:spChg chg="mod">
          <ac:chgData name="Hans Beerens" userId="3e661c0e-3c73-4a03-9f30-6160d11f5925" providerId="ADAL" clId="{9ABF42D6-CD70-4B59-9EB0-63482B78D1ED}" dt="2021-10-07T06:50:15.575" v="2010" actId="27636"/>
          <ac:spMkLst>
            <pc:docMk/>
            <pc:sldMk cId="2134416299" sldId="705"/>
            <ac:spMk id="2" creationId="{00000000-0000-0000-0000-000000000000}"/>
          </ac:spMkLst>
        </pc:spChg>
      </pc:sldChg>
      <pc:sldChg chg="modSp mod">
        <pc:chgData name="Hans Beerens" userId="3e661c0e-3c73-4a03-9f30-6160d11f5925" providerId="ADAL" clId="{9ABF42D6-CD70-4B59-9EB0-63482B78D1ED}" dt="2021-10-07T06:35:34.148" v="1049" actId="27636"/>
        <pc:sldMkLst>
          <pc:docMk/>
          <pc:sldMk cId="535722158" sldId="706"/>
        </pc:sldMkLst>
        <pc:spChg chg="mod">
          <ac:chgData name="Hans Beerens" userId="3e661c0e-3c73-4a03-9f30-6160d11f5925" providerId="ADAL" clId="{9ABF42D6-CD70-4B59-9EB0-63482B78D1ED}" dt="2021-10-07T06:35:34.148" v="1049" actId="27636"/>
          <ac:spMkLst>
            <pc:docMk/>
            <pc:sldMk cId="535722158" sldId="706"/>
            <ac:spMk id="2" creationId="{00000000-0000-0000-0000-000000000000}"/>
          </ac:spMkLst>
        </pc:spChg>
      </pc:sldChg>
      <pc:sldChg chg="modSp mod ord">
        <pc:chgData name="Hans Beerens" userId="3e661c0e-3c73-4a03-9f30-6160d11f5925" providerId="ADAL" clId="{9ABF42D6-CD70-4B59-9EB0-63482B78D1ED}" dt="2021-10-07T06:37:45.463" v="1201" actId="20577"/>
        <pc:sldMkLst>
          <pc:docMk/>
          <pc:sldMk cId="2440725278" sldId="707"/>
        </pc:sldMkLst>
        <pc:spChg chg="mod">
          <ac:chgData name="Hans Beerens" userId="3e661c0e-3c73-4a03-9f30-6160d11f5925" providerId="ADAL" clId="{9ABF42D6-CD70-4B59-9EB0-63482B78D1ED}" dt="2021-10-07T06:37:45.463" v="1201" actId="20577"/>
          <ac:spMkLst>
            <pc:docMk/>
            <pc:sldMk cId="2440725278" sldId="707"/>
            <ac:spMk id="2" creationId="{00000000-0000-0000-0000-000000000000}"/>
          </ac:spMkLst>
        </pc:spChg>
      </pc:sldChg>
      <pc:sldChg chg="ord">
        <pc:chgData name="Hans Beerens" userId="3e661c0e-3c73-4a03-9f30-6160d11f5925" providerId="ADAL" clId="{9ABF42D6-CD70-4B59-9EB0-63482B78D1ED}" dt="2021-10-07T06:02:03.623" v="16"/>
        <pc:sldMkLst>
          <pc:docMk/>
          <pc:sldMk cId="2948661667" sldId="708"/>
        </pc:sldMkLst>
      </pc:sldChg>
      <pc:sldChg chg="modSp add mod modNotesTx">
        <pc:chgData name="Hans Beerens" userId="3e661c0e-3c73-4a03-9f30-6160d11f5925" providerId="ADAL" clId="{9ABF42D6-CD70-4B59-9EB0-63482B78D1ED}" dt="2021-10-07T06:00:07.269" v="7" actId="2711"/>
        <pc:sldMkLst>
          <pc:docMk/>
          <pc:sldMk cId="1919564647" sldId="711"/>
        </pc:sldMkLst>
        <pc:spChg chg="mod">
          <ac:chgData name="Hans Beerens" userId="3e661c0e-3c73-4a03-9f30-6160d11f5925" providerId="ADAL" clId="{9ABF42D6-CD70-4B59-9EB0-63482B78D1ED}" dt="2021-10-07T06:00:07.269" v="7" actId="2711"/>
          <ac:spMkLst>
            <pc:docMk/>
            <pc:sldMk cId="1919564647" sldId="711"/>
            <ac:spMk id="4" creationId="{4CCC822C-D9CE-4055-B5A0-D046FE45F236}"/>
          </ac:spMkLst>
        </pc:spChg>
      </pc:sldChg>
      <pc:sldChg chg="delSp modSp add mod modNotesTx">
        <pc:chgData name="Hans Beerens" userId="3e661c0e-3c73-4a03-9f30-6160d11f5925" providerId="ADAL" clId="{9ABF42D6-CD70-4B59-9EB0-63482B78D1ED}" dt="2021-10-07T06:26:25.166" v="755" actId="6549"/>
        <pc:sldMkLst>
          <pc:docMk/>
          <pc:sldMk cId="489864312" sldId="712"/>
        </pc:sldMkLst>
        <pc:spChg chg="mod">
          <ac:chgData name="Hans Beerens" userId="3e661c0e-3c73-4a03-9f30-6160d11f5925" providerId="ADAL" clId="{9ABF42D6-CD70-4B59-9EB0-63482B78D1ED}" dt="2021-10-07T06:26:25.166" v="755" actId="6549"/>
          <ac:spMkLst>
            <pc:docMk/>
            <pc:sldMk cId="489864312" sldId="712"/>
            <ac:spMk id="2" creationId="{00000000-0000-0000-0000-000000000000}"/>
          </ac:spMkLst>
        </pc:spChg>
        <pc:spChg chg="mod">
          <ac:chgData name="Hans Beerens" userId="3e661c0e-3c73-4a03-9f30-6160d11f5925" providerId="ADAL" clId="{9ABF42D6-CD70-4B59-9EB0-63482B78D1ED}" dt="2021-10-07T06:14:50.189" v="403" actId="20577"/>
          <ac:spMkLst>
            <pc:docMk/>
            <pc:sldMk cId="489864312" sldId="712"/>
            <ac:spMk id="3" creationId="{00000000-0000-0000-0000-000000000000}"/>
          </ac:spMkLst>
        </pc:spChg>
        <pc:picChg chg="del">
          <ac:chgData name="Hans Beerens" userId="3e661c0e-3c73-4a03-9f30-6160d11f5925" providerId="ADAL" clId="{9ABF42D6-CD70-4B59-9EB0-63482B78D1ED}" dt="2021-10-07T06:14:52.109" v="404" actId="478"/>
          <ac:picMkLst>
            <pc:docMk/>
            <pc:sldMk cId="489864312" sldId="712"/>
            <ac:picMk id="6" creationId="{05427C24-B966-4F9E-87FF-AE6AFD95FA12}"/>
          </ac:picMkLst>
        </pc:picChg>
        <pc:picChg chg="del">
          <ac:chgData name="Hans Beerens" userId="3e661c0e-3c73-4a03-9f30-6160d11f5925" providerId="ADAL" clId="{9ABF42D6-CD70-4B59-9EB0-63482B78D1ED}" dt="2021-10-07T06:14:53.109" v="405" actId="478"/>
          <ac:picMkLst>
            <pc:docMk/>
            <pc:sldMk cId="489864312" sldId="712"/>
            <ac:picMk id="7" creationId="{F79BC444-3B6C-441D-8926-CF76806E38B6}"/>
          </ac:picMkLst>
        </pc:picChg>
        <pc:picChg chg="del">
          <ac:chgData name="Hans Beerens" userId="3e661c0e-3c73-4a03-9f30-6160d11f5925" providerId="ADAL" clId="{9ABF42D6-CD70-4B59-9EB0-63482B78D1ED}" dt="2021-10-07T06:14:54.930" v="407" actId="478"/>
          <ac:picMkLst>
            <pc:docMk/>
            <pc:sldMk cId="489864312" sldId="712"/>
            <ac:picMk id="9" creationId="{D24CA1D6-F5ED-41A6-BDAF-AC1BBAD764D6}"/>
          </ac:picMkLst>
        </pc:picChg>
        <pc:picChg chg="del">
          <ac:chgData name="Hans Beerens" userId="3e661c0e-3c73-4a03-9f30-6160d11f5925" providerId="ADAL" clId="{9ABF42D6-CD70-4B59-9EB0-63482B78D1ED}" dt="2021-10-07T06:14:54.149" v="406" actId="478"/>
          <ac:picMkLst>
            <pc:docMk/>
            <pc:sldMk cId="489864312" sldId="712"/>
            <ac:picMk id="12" creationId="{E33AC08B-6C47-4748-9FB1-E7014A7533B3}"/>
          </ac:picMkLst>
        </pc:picChg>
      </pc:sldChg>
      <pc:sldChg chg="add del">
        <pc:chgData name="Hans Beerens" userId="3e661c0e-3c73-4a03-9f30-6160d11f5925" providerId="ADAL" clId="{9ABF42D6-CD70-4B59-9EB0-63482B78D1ED}" dt="2021-10-07T06:06:43.344" v="134" actId="47"/>
        <pc:sldMkLst>
          <pc:docMk/>
          <pc:sldMk cId="1754416743" sldId="712"/>
        </pc:sldMkLst>
      </pc:sldChg>
      <pc:sldChg chg="modSp add mod">
        <pc:chgData name="Hans Beerens" userId="3e661c0e-3c73-4a03-9f30-6160d11f5925" providerId="ADAL" clId="{9ABF42D6-CD70-4B59-9EB0-63482B78D1ED}" dt="2021-10-07T06:16:56.329" v="536" actId="6549"/>
        <pc:sldMkLst>
          <pc:docMk/>
          <pc:sldMk cId="1641129836" sldId="713"/>
        </pc:sldMkLst>
        <pc:spChg chg="mod">
          <ac:chgData name="Hans Beerens" userId="3e661c0e-3c73-4a03-9f30-6160d11f5925" providerId="ADAL" clId="{9ABF42D6-CD70-4B59-9EB0-63482B78D1ED}" dt="2021-10-07T06:16:56.329" v="536" actId="6549"/>
          <ac:spMkLst>
            <pc:docMk/>
            <pc:sldMk cId="1641129836" sldId="713"/>
            <ac:spMk id="2" creationId="{00000000-0000-0000-0000-000000000000}"/>
          </ac:spMkLst>
        </pc:spChg>
        <pc:spChg chg="mod">
          <ac:chgData name="Hans Beerens" userId="3e661c0e-3c73-4a03-9f30-6160d11f5925" providerId="ADAL" clId="{9ABF42D6-CD70-4B59-9EB0-63482B78D1ED}" dt="2021-10-07T06:16:23.456" v="531" actId="20577"/>
          <ac:spMkLst>
            <pc:docMk/>
            <pc:sldMk cId="1641129836" sldId="713"/>
            <ac:spMk id="3" creationId="{00000000-0000-0000-0000-000000000000}"/>
          </ac:spMkLst>
        </pc:spChg>
      </pc:sldChg>
      <pc:sldChg chg="modSp add mod">
        <pc:chgData name="Hans Beerens" userId="3e661c0e-3c73-4a03-9f30-6160d11f5925" providerId="ADAL" clId="{9ABF42D6-CD70-4B59-9EB0-63482B78D1ED}" dt="2021-10-07T06:26:45.836" v="773" actId="6549"/>
        <pc:sldMkLst>
          <pc:docMk/>
          <pc:sldMk cId="1260449677" sldId="714"/>
        </pc:sldMkLst>
        <pc:spChg chg="mod">
          <ac:chgData name="Hans Beerens" userId="3e661c0e-3c73-4a03-9f30-6160d11f5925" providerId="ADAL" clId="{9ABF42D6-CD70-4B59-9EB0-63482B78D1ED}" dt="2021-10-07T06:26:45.836" v="773" actId="6549"/>
          <ac:spMkLst>
            <pc:docMk/>
            <pc:sldMk cId="1260449677" sldId="714"/>
            <ac:spMk id="2" creationId="{00000000-0000-0000-0000-000000000000}"/>
          </ac:spMkLst>
        </pc:spChg>
        <pc:spChg chg="mod">
          <ac:chgData name="Hans Beerens" userId="3e661c0e-3c73-4a03-9f30-6160d11f5925" providerId="ADAL" clId="{9ABF42D6-CD70-4B59-9EB0-63482B78D1ED}" dt="2021-10-07T06:25:24.109" v="639" actId="20577"/>
          <ac:spMkLst>
            <pc:docMk/>
            <pc:sldMk cId="1260449677" sldId="714"/>
            <ac:spMk id="3" creationId="{00000000-0000-0000-0000-000000000000}"/>
          </ac:spMkLst>
        </pc:spChg>
      </pc:sldChg>
      <pc:sldChg chg="add del">
        <pc:chgData name="Hans Beerens" userId="3e661c0e-3c73-4a03-9f30-6160d11f5925" providerId="ADAL" clId="{9ABF42D6-CD70-4B59-9EB0-63482B78D1ED}" dt="2021-10-07T06:24:36.950" v="556"/>
        <pc:sldMkLst>
          <pc:docMk/>
          <pc:sldMk cId="2127546204" sldId="714"/>
        </pc:sldMkLst>
      </pc:sldChg>
      <pc:sldChg chg="modSp add mod">
        <pc:chgData name="Hans Beerens" userId="3e661c0e-3c73-4a03-9f30-6160d11f5925" providerId="ADAL" clId="{9ABF42D6-CD70-4B59-9EB0-63482B78D1ED}" dt="2021-10-07T06:25:16.174" v="628" actId="20577"/>
        <pc:sldMkLst>
          <pc:docMk/>
          <pc:sldMk cId="527442513" sldId="715"/>
        </pc:sldMkLst>
        <pc:spChg chg="mod">
          <ac:chgData name="Hans Beerens" userId="3e661c0e-3c73-4a03-9f30-6160d11f5925" providerId="ADAL" clId="{9ABF42D6-CD70-4B59-9EB0-63482B78D1ED}" dt="2021-10-07T06:25:16.174" v="628" actId="20577"/>
          <ac:spMkLst>
            <pc:docMk/>
            <pc:sldMk cId="527442513" sldId="715"/>
            <ac:spMk id="2" creationId="{00000000-0000-0000-0000-000000000000}"/>
          </ac:spMkLst>
        </pc:spChg>
        <pc:spChg chg="mod">
          <ac:chgData name="Hans Beerens" userId="3e661c0e-3c73-4a03-9f30-6160d11f5925" providerId="ADAL" clId="{9ABF42D6-CD70-4B59-9EB0-63482B78D1ED}" dt="2021-10-07T06:24:51.558" v="568" actId="6549"/>
          <ac:spMkLst>
            <pc:docMk/>
            <pc:sldMk cId="527442513" sldId="715"/>
            <ac:spMk id="3" creationId="{00000000-0000-0000-0000-000000000000}"/>
          </ac:spMkLst>
        </pc:spChg>
      </pc:sldChg>
      <pc:sldChg chg="delSp modSp add mod setBg delDesignElem modNotesTx">
        <pc:chgData name="Hans Beerens" userId="3e661c0e-3c73-4a03-9f30-6160d11f5925" providerId="ADAL" clId="{9ABF42D6-CD70-4B59-9EB0-63482B78D1ED}" dt="2021-10-07T06:32:26.107" v="880" actId="6549"/>
        <pc:sldMkLst>
          <pc:docMk/>
          <pc:sldMk cId="3056191448" sldId="716"/>
        </pc:sldMkLst>
        <pc:spChg chg="mod">
          <ac:chgData name="Hans Beerens" userId="3e661c0e-3c73-4a03-9f30-6160d11f5925" providerId="ADAL" clId="{9ABF42D6-CD70-4B59-9EB0-63482B78D1ED}" dt="2021-10-07T06:32:17.453" v="866" actId="5793"/>
          <ac:spMkLst>
            <pc:docMk/>
            <pc:sldMk cId="3056191448" sldId="716"/>
            <ac:spMk id="2" creationId="{00000000-0000-0000-0000-000000000000}"/>
          </ac:spMkLst>
        </pc:spChg>
        <pc:spChg chg="mod">
          <ac:chgData name="Hans Beerens" userId="3e661c0e-3c73-4a03-9f30-6160d11f5925" providerId="ADAL" clId="{9ABF42D6-CD70-4B59-9EB0-63482B78D1ED}" dt="2021-10-07T06:32:26.107" v="880" actId="6549"/>
          <ac:spMkLst>
            <pc:docMk/>
            <pc:sldMk cId="3056191448" sldId="716"/>
            <ac:spMk id="3" creationId="{00000000-0000-0000-0000-000000000000}"/>
          </ac:spMkLst>
        </pc:spChg>
        <pc:cxnChg chg="del">
          <ac:chgData name="Hans Beerens" userId="3e661c0e-3c73-4a03-9f30-6160d11f5925" providerId="ADAL" clId="{9ABF42D6-CD70-4B59-9EB0-63482B78D1ED}" dt="2021-10-07T06:30:41.091" v="806"/>
          <ac:cxnSpMkLst>
            <pc:docMk/>
            <pc:sldMk cId="3056191448" sldId="716"/>
            <ac:cxnSpMk id="11" creationId="{A7F400EE-A8A5-48AF-B4D6-291B52C6F0B0}"/>
          </ac:cxnSpMkLst>
        </pc:cxnChg>
      </pc:sldChg>
      <pc:sldChg chg="modSp add del mod ord">
        <pc:chgData name="Hans Beerens" userId="3e661c0e-3c73-4a03-9f30-6160d11f5925" providerId="ADAL" clId="{9ABF42D6-CD70-4B59-9EB0-63482B78D1ED}" dt="2021-10-07T06:49:55.405" v="2001"/>
        <pc:sldMkLst>
          <pc:docMk/>
          <pc:sldMk cId="1513560614" sldId="717"/>
        </pc:sldMkLst>
        <pc:spChg chg="mod">
          <ac:chgData name="Hans Beerens" userId="3e661c0e-3c73-4a03-9f30-6160d11f5925" providerId="ADAL" clId="{9ABF42D6-CD70-4B59-9EB0-63482B78D1ED}" dt="2021-10-07T06:35:41.330" v="1053" actId="20577"/>
          <ac:spMkLst>
            <pc:docMk/>
            <pc:sldMk cId="1513560614" sldId="717"/>
            <ac:spMk id="2" creationId="{00000000-0000-0000-0000-000000000000}"/>
          </ac:spMkLst>
        </pc:spChg>
        <pc:spChg chg="mod">
          <ac:chgData name="Hans Beerens" userId="3e661c0e-3c73-4a03-9f30-6160d11f5925" providerId="ADAL" clId="{9ABF42D6-CD70-4B59-9EB0-63482B78D1ED}" dt="2021-10-07T06:34:53.797" v="1038" actId="20577"/>
          <ac:spMkLst>
            <pc:docMk/>
            <pc:sldMk cId="1513560614" sldId="717"/>
            <ac:spMk id="3" creationId="{00000000-0000-0000-0000-000000000000}"/>
          </ac:spMkLst>
        </pc:spChg>
      </pc:sldChg>
      <pc:sldChg chg="modSp add mod">
        <pc:chgData name="Hans Beerens" userId="3e661c0e-3c73-4a03-9f30-6160d11f5925" providerId="ADAL" clId="{9ABF42D6-CD70-4B59-9EB0-63482B78D1ED}" dt="2021-10-07T06:38:41.488" v="1237" actId="20577"/>
        <pc:sldMkLst>
          <pc:docMk/>
          <pc:sldMk cId="1932989002" sldId="718"/>
        </pc:sldMkLst>
        <pc:spChg chg="mod">
          <ac:chgData name="Hans Beerens" userId="3e661c0e-3c73-4a03-9f30-6160d11f5925" providerId="ADAL" clId="{9ABF42D6-CD70-4B59-9EB0-63482B78D1ED}" dt="2021-10-07T06:38:41.488" v="1237" actId="20577"/>
          <ac:spMkLst>
            <pc:docMk/>
            <pc:sldMk cId="1932989002" sldId="718"/>
            <ac:spMk id="2" creationId="{00000000-0000-0000-0000-000000000000}"/>
          </ac:spMkLst>
        </pc:spChg>
      </pc:sldChg>
      <pc:sldChg chg="add del">
        <pc:chgData name="Hans Beerens" userId="3e661c0e-3c73-4a03-9f30-6160d11f5925" providerId="ADAL" clId="{9ABF42D6-CD70-4B59-9EB0-63482B78D1ED}" dt="2021-10-07T06:36:07.828" v="1057" actId="47"/>
        <pc:sldMkLst>
          <pc:docMk/>
          <pc:sldMk cId="2793656123" sldId="718"/>
        </pc:sldMkLst>
      </pc:sldChg>
      <pc:sldChg chg="addSp delSp add del setBg delDesignElem">
        <pc:chgData name="Hans Beerens" userId="3e661c0e-3c73-4a03-9f30-6160d11f5925" providerId="ADAL" clId="{9ABF42D6-CD70-4B59-9EB0-63482B78D1ED}" dt="2021-10-07T06:41:18.074" v="1243"/>
        <pc:sldMkLst>
          <pc:docMk/>
          <pc:sldMk cId="1095731316" sldId="719"/>
        </pc:sldMkLst>
        <pc:spChg chg="add del">
          <ac:chgData name="Hans Beerens" userId="3e661c0e-3c73-4a03-9f30-6160d11f5925" providerId="ADAL" clId="{9ABF42D6-CD70-4B59-9EB0-63482B78D1ED}" dt="2021-10-07T06:41:18.074" v="1243"/>
          <ac:spMkLst>
            <pc:docMk/>
            <pc:sldMk cId="1095731316" sldId="719"/>
            <ac:spMk id="8" creationId="{E49CC64F-7275-4E33-961B-0C5CDC439875}"/>
          </ac:spMkLst>
        </pc:spChg>
      </pc:sldChg>
      <pc:sldChg chg="modSp mod">
        <pc:chgData name="Hans Beerens" userId="3e661c0e-3c73-4a03-9f30-6160d11f5925" providerId="ADAL" clId="{9ABF42D6-CD70-4B59-9EB0-63482B78D1ED}" dt="2021-10-07T06:51:36.821" v="2044" actId="6549"/>
        <pc:sldMkLst>
          <pc:docMk/>
          <pc:sldMk cId="3085765165" sldId="719"/>
        </pc:sldMkLst>
        <pc:spChg chg="mod">
          <ac:chgData name="Hans Beerens" userId="3e661c0e-3c73-4a03-9f30-6160d11f5925" providerId="ADAL" clId="{9ABF42D6-CD70-4B59-9EB0-63482B78D1ED}" dt="2021-10-07T06:51:36.821" v="2044" actId="6549"/>
          <ac:spMkLst>
            <pc:docMk/>
            <pc:sldMk cId="3085765165" sldId="719"/>
            <ac:spMk id="3" creationId="{00000000-0000-0000-0000-000000000000}"/>
          </ac:spMkLst>
        </pc:spChg>
      </pc:sldChg>
      <pc:sldChg chg="delSp modSp add mod">
        <pc:chgData name="Hans Beerens" userId="3e661c0e-3c73-4a03-9f30-6160d11f5925" providerId="ADAL" clId="{9ABF42D6-CD70-4B59-9EB0-63482B78D1ED}" dt="2021-10-07T06:45:26.715" v="1717" actId="6549"/>
        <pc:sldMkLst>
          <pc:docMk/>
          <pc:sldMk cId="1903464311" sldId="720"/>
        </pc:sldMkLst>
        <pc:spChg chg="mod">
          <ac:chgData name="Hans Beerens" userId="3e661c0e-3c73-4a03-9f30-6160d11f5925" providerId="ADAL" clId="{9ABF42D6-CD70-4B59-9EB0-63482B78D1ED}" dt="2021-10-07T06:45:26.715" v="1717" actId="6549"/>
          <ac:spMkLst>
            <pc:docMk/>
            <pc:sldMk cId="1903464311" sldId="720"/>
            <ac:spMk id="2" creationId="{00000000-0000-0000-0000-000000000000}"/>
          </ac:spMkLst>
        </pc:spChg>
        <pc:spChg chg="mod">
          <ac:chgData name="Hans Beerens" userId="3e661c0e-3c73-4a03-9f30-6160d11f5925" providerId="ADAL" clId="{9ABF42D6-CD70-4B59-9EB0-63482B78D1ED}" dt="2021-10-07T06:42:33.098" v="1403" actId="20577"/>
          <ac:spMkLst>
            <pc:docMk/>
            <pc:sldMk cId="1903464311" sldId="720"/>
            <ac:spMk id="3" creationId="{00000000-0000-0000-0000-000000000000}"/>
          </ac:spMkLst>
        </pc:spChg>
        <pc:picChg chg="del">
          <ac:chgData name="Hans Beerens" userId="3e661c0e-3c73-4a03-9f30-6160d11f5925" providerId="ADAL" clId="{9ABF42D6-CD70-4B59-9EB0-63482B78D1ED}" dt="2021-10-07T06:42:37.949" v="1404" actId="478"/>
          <ac:picMkLst>
            <pc:docMk/>
            <pc:sldMk cId="1903464311" sldId="720"/>
            <ac:picMk id="4" creationId="{78416345-3861-4406-954F-42A704F1FD46}"/>
          </ac:picMkLst>
        </pc:picChg>
      </pc:sldChg>
      <pc:sldChg chg="add del">
        <pc:chgData name="Hans Beerens" userId="3e661c0e-3c73-4a03-9f30-6160d11f5925" providerId="ADAL" clId="{9ABF42D6-CD70-4B59-9EB0-63482B78D1ED}" dt="2021-10-07T06:41:29.231" v="1245"/>
        <pc:sldMkLst>
          <pc:docMk/>
          <pc:sldMk cId="2158892614" sldId="720"/>
        </pc:sldMkLst>
      </pc:sldChg>
      <pc:sldChg chg="addSp delSp modSp add mod">
        <pc:chgData name="Hans Beerens" userId="3e661c0e-3c73-4a03-9f30-6160d11f5925" providerId="ADAL" clId="{9ABF42D6-CD70-4B59-9EB0-63482B78D1ED}" dt="2021-10-07T06:46:22.978" v="1774" actId="20577"/>
        <pc:sldMkLst>
          <pc:docMk/>
          <pc:sldMk cId="1540982183" sldId="721"/>
        </pc:sldMkLst>
        <pc:spChg chg="mod">
          <ac:chgData name="Hans Beerens" userId="3e661c0e-3c73-4a03-9f30-6160d11f5925" providerId="ADAL" clId="{9ABF42D6-CD70-4B59-9EB0-63482B78D1ED}" dt="2021-10-07T06:46:22.978" v="1774" actId="20577"/>
          <ac:spMkLst>
            <pc:docMk/>
            <pc:sldMk cId="1540982183" sldId="721"/>
            <ac:spMk id="2" creationId="{00000000-0000-0000-0000-000000000000}"/>
          </ac:spMkLst>
        </pc:spChg>
        <pc:spChg chg="add del mod">
          <ac:chgData name="Hans Beerens" userId="3e661c0e-3c73-4a03-9f30-6160d11f5925" providerId="ADAL" clId="{9ABF42D6-CD70-4B59-9EB0-63482B78D1ED}" dt="2021-10-07T06:42:53.107" v="1409" actId="6549"/>
          <ac:spMkLst>
            <pc:docMk/>
            <pc:sldMk cId="1540982183" sldId="721"/>
            <ac:spMk id="3" creationId="{00000000-0000-0000-0000-000000000000}"/>
          </ac:spMkLst>
        </pc:spChg>
        <pc:picChg chg="del">
          <ac:chgData name="Hans Beerens" userId="3e661c0e-3c73-4a03-9f30-6160d11f5925" providerId="ADAL" clId="{9ABF42D6-CD70-4B59-9EB0-63482B78D1ED}" dt="2021-10-07T06:42:51.086" v="1408" actId="478"/>
          <ac:picMkLst>
            <pc:docMk/>
            <pc:sldMk cId="1540982183" sldId="721"/>
            <ac:picMk id="4" creationId="{78416345-3861-4406-954F-42A704F1FD46}"/>
          </ac:picMkLst>
        </pc:picChg>
      </pc:sldChg>
      <pc:sldChg chg="modSp add mod">
        <pc:chgData name="Hans Beerens" userId="3e661c0e-3c73-4a03-9f30-6160d11f5925" providerId="ADAL" clId="{9ABF42D6-CD70-4B59-9EB0-63482B78D1ED}" dt="2021-10-07T06:49:39.123" v="1997" actId="20577"/>
        <pc:sldMkLst>
          <pc:docMk/>
          <pc:sldMk cId="725297064" sldId="722"/>
        </pc:sldMkLst>
        <pc:spChg chg="mod">
          <ac:chgData name="Hans Beerens" userId="3e661c0e-3c73-4a03-9f30-6160d11f5925" providerId="ADAL" clId="{9ABF42D6-CD70-4B59-9EB0-63482B78D1ED}" dt="2021-10-07T06:49:39.123" v="1997" actId="20577"/>
          <ac:spMkLst>
            <pc:docMk/>
            <pc:sldMk cId="725297064" sldId="722"/>
            <ac:spMk id="2" creationId="{00000000-0000-0000-0000-000000000000}"/>
          </ac:spMkLst>
        </pc:spChg>
        <pc:spChg chg="mod">
          <ac:chgData name="Hans Beerens" userId="3e661c0e-3c73-4a03-9f30-6160d11f5925" providerId="ADAL" clId="{9ABF42D6-CD70-4B59-9EB0-63482B78D1ED}" dt="2021-10-07T06:48:26.044" v="1808" actId="6549"/>
          <ac:spMkLst>
            <pc:docMk/>
            <pc:sldMk cId="725297064" sldId="72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9D13A-CD73-4C3E-A916-2B7A332E4E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B4825B-AC6C-4483-8034-695806556600}">
      <dgm:prSet/>
      <dgm:spPr/>
      <dgm:t>
        <a:bodyPr/>
        <a:lstStyle/>
        <a:p>
          <a:r>
            <a:rPr lang="nl-NL" b="1">
              <a:latin typeface="Arial" panose="020B0604020202020204" pitchFamily="34" charset="0"/>
              <a:cs typeface="Arial" panose="020B0604020202020204" pitchFamily="34" charset="0"/>
            </a:rPr>
            <a:t>Kennisbank inclusiefpubliceren.nl</a:t>
          </a:r>
          <a:endParaRPr lang="en-US">
            <a:latin typeface="Arial" panose="020B0604020202020204" pitchFamily="34" charset="0"/>
            <a:cs typeface="Arial" panose="020B0604020202020204" pitchFamily="34" charset="0"/>
          </a:endParaRPr>
        </a:p>
      </dgm:t>
    </dgm:pt>
    <dgm:pt modelId="{78F4B482-2F08-4C93-8CFA-0B3FEC8C0606}" type="parTrans" cxnId="{BFDE86B3-0A74-44D0-91CD-3525FCA5E8F6}">
      <dgm:prSet/>
      <dgm:spPr/>
      <dgm:t>
        <a:bodyPr/>
        <a:lstStyle/>
        <a:p>
          <a:endParaRPr lang="en-US"/>
        </a:p>
      </dgm:t>
    </dgm:pt>
    <dgm:pt modelId="{24494F8F-31B5-4450-8D07-A3F43A53D437}" type="sibTrans" cxnId="{BFDE86B3-0A74-44D0-91CD-3525FCA5E8F6}">
      <dgm:prSet/>
      <dgm:spPr/>
      <dgm:t>
        <a:bodyPr/>
        <a:lstStyle/>
        <a:p>
          <a:endParaRPr lang="en-US"/>
        </a:p>
      </dgm:t>
    </dgm:pt>
    <dgm:pt modelId="{D2F3C5BC-D26D-4EA8-925A-0AC1CF4054BC}">
      <dgm:prSet/>
      <dgm:spPr/>
      <dgm:t>
        <a:bodyPr/>
        <a:lstStyle/>
        <a:p>
          <a:r>
            <a:rPr lang="nl-NL">
              <a:latin typeface="Arial" panose="020B0604020202020204" pitchFamily="34" charset="0"/>
              <a:cs typeface="Arial" panose="020B0604020202020204" pitchFamily="34" charset="0"/>
            </a:rPr>
            <a:t>snelstartgidsen </a:t>
          </a:r>
          <a:endParaRPr lang="en-US">
            <a:latin typeface="Arial" panose="020B0604020202020204" pitchFamily="34" charset="0"/>
            <a:cs typeface="Arial" panose="020B0604020202020204" pitchFamily="34" charset="0"/>
          </a:endParaRPr>
        </a:p>
      </dgm:t>
    </dgm:pt>
    <dgm:pt modelId="{DEB94A58-FBC6-4EBE-BBD9-BE98DC12FCC7}" type="parTrans" cxnId="{48CC2FDD-5F45-4E71-8954-87E20639E5C2}">
      <dgm:prSet/>
      <dgm:spPr/>
      <dgm:t>
        <a:bodyPr/>
        <a:lstStyle/>
        <a:p>
          <a:endParaRPr lang="en-US"/>
        </a:p>
      </dgm:t>
    </dgm:pt>
    <dgm:pt modelId="{D0968B05-C516-4A5E-A231-7830C85C81C9}" type="sibTrans" cxnId="{48CC2FDD-5F45-4E71-8954-87E20639E5C2}">
      <dgm:prSet/>
      <dgm:spPr/>
      <dgm:t>
        <a:bodyPr/>
        <a:lstStyle/>
        <a:p>
          <a:endParaRPr lang="en-US"/>
        </a:p>
      </dgm:t>
    </dgm:pt>
    <dgm:pt modelId="{A0F3780E-4387-4D73-B223-463653390922}">
      <dgm:prSet/>
      <dgm:spPr/>
      <dgm:t>
        <a:bodyPr/>
        <a:lstStyle/>
        <a:p>
          <a:r>
            <a:rPr lang="nl-NL">
              <a:latin typeface="Arial" panose="020B0604020202020204" pitchFamily="34" charset="0"/>
              <a:cs typeface="Arial" panose="020B0604020202020204" pitchFamily="34" charset="0"/>
            </a:rPr>
            <a:t>links</a:t>
          </a:r>
          <a:endParaRPr lang="en-US">
            <a:latin typeface="Arial" panose="020B0604020202020204" pitchFamily="34" charset="0"/>
            <a:cs typeface="Arial" panose="020B0604020202020204" pitchFamily="34" charset="0"/>
          </a:endParaRPr>
        </a:p>
      </dgm:t>
    </dgm:pt>
    <dgm:pt modelId="{9E2633BA-0A2B-4965-B03F-797FEBE2CC36}" type="parTrans" cxnId="{6902E325-D275-4684-AEBF-3C9D3720FB00}">
      <dgm:prSet/>
      <dgm:spPr/>
      <dgm:t>
        <a:bodyPr/>
        <a:lstStyle/>
        <a:p>
          <a:endParaRPr lang="en-US"/>
        </a:p>
      </dgm:t>
    </dgm:pt>
    <dgm:pt modelId="{F9637388-25FA-45AD-8711-96E9A4BBC52B}" type="sibTrans" cxnId="{6902E325-D275-4684-AEBF-3C9D3720FB00}">
      <dgm:prSet/>
      <dgm:spPr/>
      <dgm:t>
        <a:bodyPr/>
        <a:lstStyle/>
        <a:p>
          <a:endParaRPr lang="en-US"/>
        </a:p>
      </dgm:t>
    </dgm:pt>
    <dgm:pt modelId="{41A24388-3065-496F-ACFF-64E4724596E6}">
      <dgm:prSet/>
      <dgm:spPr/>
      <dgm:t>
        <a:bodyPr/>
        <a:lstStyle/>
        <a:p>
          <a:r>
            <a:rPr lang="nl-NL">
              <a:latin typeface="Arial" panose="020B0604020202020204" pitchFamily="34" charset="0"/>
              <a:cs typeface="Arial" panose="020B0604020202020204" pitchFamily="34" charset="0"/>
            </a:rPr>
            <a:t>vraagbaak</a:t>
          </a:r>
          <a:endParaRPr lang="en-US">
            <a:latin typeface="Arial" panose="020B0604020202020204" pitchFamily="34" charset="0"/>
            <a:cs typeface="Arial" panose="020B0604020202020204" pitchFamily="34" charset="0"/>
          </a:endParaRPr>
        </a:p>
      </dgm:t>
    </dgm:pt>
    <dgm:pt modelId="{50BAA757-63C3-452C-9A44-0B54179DAA23}" type="parTrans" cxnId="{BC9CF0AA-D692-4317-A645-017D180C5CFD}">
      <dgm:prSet/>
      <dgm:spPr/>
      <dgm:t>
        <a:bodyPr/>
        <a:lstStyle/>
        <a:p>
          <a:endParaRPr lang="en-US"/>
        </a:p>
      </dgm:t>
    </dgm:pt>
    <dgm:pt modelId="{8EBD49B9-76A9-45FF-A7D4-55EBB1493316}" type="sibTrans" cxnId="{BC9CF0AA-D692-4317-A645-017D180C5CFD}">
      <dgm:prSet/>
      <dgm:spPr/>
      <dgm:t>
        <a:bodyPr/>
        <a:lstStyle/>
        <a:p>
          <a:endParaRPr lang="en-US"/>
        </a:p>
      </dgm:t>
    </dgm:pt>
    <dgm:pt modelId="{1AC91AF9-500D-4666-88C8-E021EF692E78}">
      <dgm:prSet/>
      <dgm:spPr/>
      <dgm:t>
        <a:bodyPr/>
        <a:lstStyle/>
        <a:p>
          <a:r>
            <a:rPr lang="nl-NL">
              <a:latin typeface="Arial" panose="020B0604020202020204" pitchFamily="34" charset="0"/>
              <a:cs typeface="Arial" panose="020B0604020202020204" pitchFamily="34" charset="0"/>
            </a:rPr>
            <a:t>publicaties</a:t>
          </a:r>
          <a:endParaRPr lang="en-US">
            <a:latin typeface="Arial" panose="020B0604020202020204" pitchFamily="34" charset="0"/>
            <a:cs typeface="Arial" panose="020B0604020202020204" pitchFamily="34" charset="0"/>
          </a:endParaRPr>
        </a:p>
      </dgm:t>
    </dgm:pt>
    <dgm:pt modelId="{B38CE343-61E9-462F-BAEC-F133C2AA2826}" type="parTrans" cxnId="{256B8F45-A897-4797-8D05-26D69CE86DB0}">
      <dgm:prSet/>
      <dgm:spPr/>
      <dgm:t>
        <a:bodyPr/>
        <a:lstStyle/>
        <a:p>
          <a:endParaRPr lang="en-US"/>
        </a:p>
      </dgm:t>
    </dgm:pt>
    <dgm:pt modelId="{A581B756-9A75-43FA-8E8B-FE116B60FD11}" type="sibTrans" cxnId="{256B8F45-A897-4797-8D05-26D69CE86DB0}">
      <dgm:prSet/>
      <dgm:spPr/>
      <dgm:t>
        <a:bodyPr/>
        <a:lstStyle/>
        <a:p>
          <a:endParaRPr lang="en-US"/>
        </a:p>
      </dgm:t>
    </dgm:pt>
    <dgm:pt modelId="{ED4394DE-B9CF-40B3-9099-35981571F7B8}">
      <dgm:prSet/>
      <dgm:spPr/>
      <dgm:t>
        <a:bodyPr/>
        <a:lstStyle/>
        <a:p>
          <a:r>
            <a:rPr lang="nl-NL">
              <a:latin typeface="Arial" panose="020B0604020202020204" pitchFamily="34" charset="0"/>
              <a:cs typeface="Arial" panose="020B0604020202020204" pitchFamily="34" charset="0"/>
            </a:rPr>
            <a:t>informatie workshops</a:t>
          </a:r>
          <a:endParaRPr lang="en-US">
            <a:latin typeface="Arial" panose="020B0604020202020204" pitchFamily="34" charset="0"/>
            <a:cs typeface="Arial" panose="020B0604020202020204" pitchFamily="34" charset="0"/>
          </a:endParaRPr>
        </a:p>
      </dgm:t>
    </dgm:pt>
    <dgm:pt modelId="{57166B84-7BED-4029-AAAE-FDCEE2B99D81}" type="parTrans" cxnId="{1C8ACDDD-8657-4DAC-BBC2-6AAD0C37A019}">
      <dgm:prSet/>
      <dgm:spPr/>
      <dgm:t>
        <a:bodyPr/>
        <a:lstStyle/>
        <a:p>
          <a:endParaRPr lang="en-US"/>
        </a:p>
      </dgm:t>
    </dgm:pt>
    <dgm:pt modelId="{256E7C1C-15A2-4F27-9DEF-2F33D28BA096}" type="sibTrans" cxnId="{1C8ACDDD-8657-4DAC-BBC2-6AAD0C37A019}">
      <dgm:prSet/>
      <dgm:spPr/>
      <dgm:t>
        <a:bodyPr/>
        <a:lstStyle/>
        <a:p>
          <a:endParaRPr lang="en-US"/>
        </a:p>
      </dgm:t>
    </dgm:pt>
    <dgm:pt modelId="{AAB79E7C-5FBC-4E4F-BA5B-FBABEB86BEA6}">
      <dgm:prSet/>
      <dgm:spPr/>
      <dgm:t>
        <a:bodyPr/>
        <a:lstStyle/>
        <a:p>
          <a:r>
            <a:rPr lang="nl-NL">
              <a:latin typeface="Arial" panose="020B0604020202020204" pitchFamily="34" charset="0"/>
              <a:cs typeface="Arial" panose="020B0604020202020204" pitchFamily="34" charset="0"/>
            </a:rPr>
            <a:t>begin 2022: gratis online leermateriaal</a:t>
          </a:r>
          <a:endParaRPr lang="en-US">
            <a:latin typeface="Arial" panose="020B0604020202020204" pitchFamily="34" charset="0"/>
            <a:cs typeface="Arial" panose="020B0604020202020204" pitchFamily="34" charset="0"/>
          </a:endParaRPr>
        </a:p>
      </dgm:t>
    </dgm:pt>
    <dgm:pt modelId="{63BE2686-2D2E-43A6-AAA3-EF3F9B031187}" type="parTrans" cxnId="{BF14C85F-7EE3-4170-A629-8F3FB2E19F6F}">
      <dgm:prSet/>
      <dgm:spPr/>
      <dgm:t>
        <a:bodyPr/>
        <a:lstStyle/>
        <a:p>
          <a:endParaRPr lang="en-US"/>
        </a:p>
      </dgm:t>
    </dgm:pt>
    <dgm:pt modelId="{4F14BF6D-4ADF-47C4-8467-D0B4D52452BE}" type="sibTrans" cxnId="{BF14C85F-7EE3-4170-A629-8F3FB2E19F6F}">
      <dgm:prSet/>
      <dgm:spPr/>
      <dgm:t>
        <a:bodyPr/>
        <a:lstStyle/>
        <a:p>
          <a:endParaRPr lang="en-US"/>
        </a:p>
      </dgm:t>
    </dgm:pt>
    <dgm:pt modelId="{12FBFA96-D9F2-48F5-A70E-43D4888107C2}" type="pres">
      <dgm:prSet presAssocID="{8179D13A-CD73-4C3E-A916-2B7A332E4EEB}" presName="linear" presStyleCnt="0">
        <dgm:presLayoutVars>
          <dgm:animLvl val="lvl"/>
          <dgm:resizeHandles val="exact"/>
        </dgm:presLayoutVars>
      </dgm:prSet>
      <dgm:spPr/>
    </dgm:pt>
    <dgm:pt modelId="{6D7EA198-C6AD-4E20-9C56-7A50B785F2CD}" type="pres">
      <dgm:prSet presAssocID="{A9B4825B-AC6C-4483-8034-695806556600}" presName="parentText" presStyleLbl="node1" presStyleIdx="0" presStyleCnt="1">
        <dgm:presLayoutVars>
          <dgm:chMax val="0"/>
          <dgm:bulletEnabled val="1"/>
        </dgm:presLayoutVars>
      </dgm:prSet>
      <dgm:spPr/>
    </dgm:pt>
    <dgm:pt modelId="{3DD1155B-F0B4-480E-BF35-660C68E9BE5F}" type="pres">
      <dgm:prSet presAssocID="{A9B4825B-AC6C-4483-8034-695806556600}" presName="childText" presStyleLbl="revTx" presStyleIdx="0" presStyleCnt="1">
        <dgm:presLayoutVars>
          <dgm:bulletEnabled val="1"/>
        </dgm:presLayoutVars>
      </dgm:prSet>
      <dgm:spPr/>
    </dgm:pt>
  </dgm:ptLst>
  <dgm:cxnLst>
    <dgm:cxn modelId="{2ED1400D-3AAC-460A-813D-83893C4D1A2A}" type="presOf" srcId="{D2F3C5BC-D26D-4EA8-925A-0AC1CF4054BC}" destId="{3DD1155B-F0B4-480E-BF35-660C68E9BE5F}" srcOrd="0" destOrd="0" presId="urn:microsoft.com/office/officeart/2005/8/layout/vList2"/>
    <dgm:cxn modelId="{AD43080F-5347-4660-89F6-8CC5E1101980}" type="presOf" srcId="{8179D13A-CD73-4C3E-A916-2B7A332E4EEB}" destId="{12FBFA96-D9F2-48F5-A70E-43D4888107C2}" srcOrd="0" destOrd="0" presId="urn:microsoft.com/office/officeart/2005/8/layout/vList2"/>
    <dgm:cxn modelId="{6902E325-D275-4684-AEBF-3C9D3720FB00}" srcId="{A9B4825B-AC6C-4483-8034-695806556600}" destId="{A0F3780E-4387-4D73-B223-463653390922}" srcOrd="1" destOrd="0" parTransId="{9E2633BA-0A2B-4965-B03F-797FEBE2CC36}" sibTransId="{F9637388-25FA-45AD-8711-96E9A4BBC52B}"/>
    <dgm:cxn modelId="{C6357538-E7FD-4524-9306-77B7C07B7151}" type="presOf" srcId="{1AC91AF9-500D-4666-88C8-E021EF692E78}" destId="{3DD1155B-F0B4-480E-BF35-660C68E9BE5F}" srcOrd="0" destOrd="3" presId="urn:microsoft.com/office/officeart/2005/8/layout/vList2"/>
    <dgm:cxn modelId="{69B9FD3C-438B-415E-A66A-05FAE36EEFAF}" type="presOf" srcId="{A0F3780E-4387-4D73-B223-463653390922}" destId="{3DD1155B-F0B4-480E-BF35-660C68E9BE5F}" srcOrd="0" destOrd="1" presId="urn:microsoft.com/office/officeart/2005/8/layout/vList2"/>
    <dgm:cxn modelId="{BF14C85F-7EE3-4170-A629-8F3FB2E19F6F}" srcId="{A9B4825B-AC6C-4483-8034-695806556600}" destId="{AAB79E7C-5FBC-4E4F-BA5B-FBABEB86BEA6}" srcOrd="5" destOrd="0" parTransId="{63BE2686-2D2E-43A6-AAA3-EF3F9B031187}" sibTransId="{4F14BF6D-4ADF-47C4-8467-D0B4D52452BE}"/>
    <dgm:cxn modelId="{256B8F45-A897-4797-8D05-26D69CE86DB0}" srcId="{A9B4825B-AC6C-4483-8034-695806556600}" destId="{1AC91AF9-500D-4666-88C8-E021EF692E78}" srcOrd="3" destOrd="0" parTransId="{B38CE343-61E9-462F-BAEC-F133C2AA2826}" sibTransId="{A581B756-9A75-43FA-8E8B-FE116B60FD11}"/>
    <dgm:cxn modelId="{B5C14968-182A-4C5E-99F7-80B2DADEB0BC}" type="presOf" srcId="{AAB79E7C-5FBC-4E4F-BA5B-FBABEB86BEA6}" destId="{3DD1155B-F0B4-480E-BF35-660C68E9BE5F}" srcOrd="0" destOrd="5" presId="urn:microsoft.com/office/officeart/2005/8/layout/vList2"/>
    <dgm:cxn modelId="{93503573-5D4F-4FD1-8FDB-3E37308B01A7}" type="presOf" srcId="{41A24388-3065-496F-ACFF-64E4724596E6}" destId="{3DD1155B-F0B4-480E-BF35-660C68E9BE5F}" srcOrd="0" destOrd="2" presId="urn:microsoft.com/office/officeart/2005/8/layout/vList2"/>
    <dgm:cxn modelId="{BC9CF0AA-D692-4317-A645-017D180C5CFD}" srcId="{A9B4825B-AC6C-4483-8034-695806556600}" destId="{41A24388-3065-496F-ACFF-64E4724596E6}" srcOrd="2" destOrd="0" parTransId="{50BAA757-63C3-452C-9A44-0B54179DAA23}" sibTransId="{8EBD49B9-76A9-45FF-A7D4-55EBB1493316}"/>
    <dgm:cxn modelId="{09B3DBAD-58F7-4538-94B0-D417AF8D6EA6}" type="presOf" srcId="{ED4394DE-B9CF-40B3-9099-35981571F7B8}" destId="{3DD1155B-F0B4-480E-BF35-660C68E9BE5F}" srcOrd="0" destOrd="4" presId="urn:microsoft.com/office/officeart/2005/8/layout/vList2"/>
    <dgm:cxn modelId="{BFDE86B3-0A74-44D0-91CD-3525FCA5E8F6}" srcId="{8179D13A-CD73-4C3E-A916-2B7A332E4EEB}" destId="{A9B4825B-AC6C-4483-8034-695806556600}" srcOrd="0" destOrd="0" parTransId="{78F4B482-2F08-4C93-8CFA-0B3FEC8C0606}" sibTransId="{24494F8F-31B5-4450-8D07-A3F43A53D437}"/>
    <dgm:cxn modelId="{3E0CEAD5-5306-4B92-B987-5B6523766624}" type="presOf" srcId="{A9B4825B-AC6C-4483-8034-695806556600}" destId="{6D7EA198-C6AD-4E20-9C56-7A50B785F2CD}" srcOrd="0" destOrd="0" presId="urn:microsoft.com/office/officeart/2005/8/layout/vList2"/>
    <dgm:cxn modelId="{48CC2FDD-5F45-4E71-8954-87E20639E5C2}" srcId="{A9B4825B-AC6C-4483-8034-695806556600}" destId="{D2F3C5BC-D26D-4EA8-925A-0AC1CF4054BC}" srcOrd="0" destOrd="0" parTransId="{DEB94A58-FBC6-4EBE-BBD9-BE98DC12FCC7}" sibTransId="{D0968B05-C516-4A5E-A231-7830C85C81C9}"/>
    <dgm:cxn modelId="{1C8ACDDD-8657-4DAC-BBC2-6AAD0C37A019}" srcId="{A9B4825B-AC6C-4483-8034-695806556600}" destId="{ED4394DE-B9CF-40B3-9099-35981571F7B8}" srcOrd="4" destOrd="0" parTransId="{57166B84-7BED-4029-AAAE-FDCEE2B99D81}" sibTransId="{256E7C1C-15A2-4F27-9DEF-2F33D28BA096}"/>
    <dgm:cxn modelId="{1B64A35E-6104-40E6-AA70-435860B82523}" type="presParOf" srcId="{12FBFA96-D9F2-48F5-A70E-43D4888107C2}" destId="{6D7EA198-C6AD-4E20-9C56-7A50B785F2CD}" srcOrd="0" destOrd="0" presId="urn:microsoft.com/office/officeart/2005/8/layout/vList2"/>
    <dgm:cxn modelId="{8CAAF32D-5CDC-467E-96BC-203C793D4EBC}" type="presParOf" srcId="{12FBFA96-D9F2-48F5-A70E-43D4888107C2}" destId="{3DD1155B-F0B4-480E-BF35-660C68E9BE5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EA198-C6AD-4E20-9C56-7A50B785F2CD}">
      <dsp:nvSpPr>
        <dsp:cNvPr id="0" name=""/>
        <dsp:cNvSpPr/>
      </dsp:nvSpPr>
      <dsp:spPr>
        <a:xfrm>
          <a:off x="0" y="15986"/>
          <a:ext cx="9171728"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b="1" kern="1200">
              <a:latin typeface="Arial" panose="020B0604020202020204" pitchFamily="34" charset="0"/>
              <a:cs typeface="Arial" panose="020B0604020202020204" pitchFamily="34" charset="0"/>
            </a:rPr>
            <a:t>Kennisbank inclusiefpubliceren.nl</a:t>
          </a:r>
          <a:endParaRPr lang="en-US" sz="3200" kern="1200">
            <a:latin typeface="Arial" panose="020B0604020202020204" pitchFamily="34" charset="0"/>
            <a:cs typeface="Arial" panose="020B0604020202020204" pitchFamily="34" charset="0"/>
          </a:endParaRPr>
        </a:p>
      </dsp:txBody>
      <dsp:txXfrm>
        <a:off x="36553" y="52539"/>
        <a:ext cx="9098622" cy="675694"/>
      </dsp:txXfrm>
    </dsp:sp>
    <dsp:sp modelId="{3DD1155B-F0B4-480E-BF35-660C68E9BE5F}">
      <dsp:nvSpPr>
        <dsp:cNvPr id="0" name=""/>
        <dsp:cNvSpPr/>
      </dsp:nvSpPr>
      <dsp:spPr>
        <a:xfrm>
          <a:off x="0" y="764787"/>
          <a:ext cx="9171728"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20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nl-NL" sz="2500" kern="1200">
              <a:latin typeface="Arial" panose="020B0604020202020204" pitchFamily="34" charset="0"/>
              <a:cs typeface="Arial" panose="020B0604020202020204" pitchFamily="34" charset="0"/>
            </a:rPr>
            <a:t>snelstartgidsen </a:t>
          </a:r>
          <a:endParaRPr lang="en-US" sz="2500" kern="1200">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20000"/>
            </a:spcAft>
            <a:buChar char="•"/>
          </a:pPr>
          <a:r>
            <a:rPr lang="nl-NL" sz="2500" kern="1200">
              <a:latin typeface="Arial" panose="020B0604020202020204" pitchFamily="34" charset="0"/>
              <a:cs typeface="Arial" panose="020B0604020202020204" pitchFamily="34" charset="0"/>
            </a:rPr>
            <a:t>links</a:t>
          </a:r>
          <a:endParaRPr lang="en-US" sz="2500" kern="1200">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20000"/>
            </a:spcAft>
            <a:buChar char="•"/>
          </a:pPr>
          <a:r>
            <a:rPr lang="nl-NL" sz="2500" kern="1200">
              <a:latin typeface="Arial" panose="020B0604020202020204" pitchFamily="34" charset="0"/>
              <a:cs typeface="Arial" panose="020B0604020202020204" pitchFamily="34" charset="0"/>
            </a:rPr>
            <a:t>vraagbaak</a:t>
          </a:r>
          <a:endParaRPr lang="en-US" sz="2500" kern="1200">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20000"/>
            </a:spcAft>
            <a:buChar char="•"/>
          </a:pPr>
          <a:r>
            <a:rPr lang="nl-NL" sz="2500" kern="1200">
              <a:latin typeface="Arial" panose="020B0604020202020204" pitchFamily="34" charset="0"/>
              <a:cs typeface="Arial" panose="020B0604020202020204" pitchFamily="34" charset="0"/>
            </a:rPr>
            <a:t>publicaties</a:t>
          </a:r>
          <a:endParaRPr lang="en-US" sz="2500" kern="1200">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20000"/>
            </a:spcAft>
            <a:buChar char="•"/>
          </a:pPr>
          <a:r>
            <a:rPr lang="nl-NL" sz="2500" kern="1200">
              <a:latin typeface="Arial" panose="020B0604020202020204" pitchFamily="34" charset="0"/>
              <a:cs typeface="Arial" panose="020B0604020202020204" pitchFamily="34" charset="0"/>
            </a:rPr>
            <a:t>informatie workshops</a:t>
          </a:r>
          <a:endParaRPr lang="en-US" sz="2500" kern="1200">
            <a:latin typeface="Arial" panose="020B0604020202020204" pitchFamily="34" charset="0"/>
            <a:cs typeface="Arial" panose="020B0604020202020204" pitchFamily="34" charset="0"/>
          </a:endParaRPr>
        </a:p>
        <a:p>
          <a:pPr marL="228600" lvl="1" indent="-228600" algn="l" defTabSz="1111250">
            <a:lnSpc>
              <a:spcPct val="90000"/>
            </a:lnSpc>
            <a:spcBef>
              <a:spcPct val="0"/>
            </a:spcBef>
            <a:spcAft>
              <a:spcPct val="20000"/>
            </a:spcAft>
            <a:buChar char="•"/>
          </a:pPr>
          <a:r>
            <a:rPr lang="nl-NL" sz="2500" kern="1200">
              <a:latin typeface="Arial" panose="020B0604020202020204" pitchFamily="34" charset="0"/>
              <a:cs typeface="Arial" panose="020B0604020202020204" pitchFamily="34" charset="0"/>
            </a:rPr>
            <a:t>begin 2022: gratis online leermateriaal</a:t>
          </a:r>
          <a:endParaRPr lang="en-US" sz="2500" kern="1200">
            <a:latin typeface="Arial" panose="020B0604020202020204" pitchFamily="34" charset="0"/>
            <a:cs typeface="Arial" panose="020B0604020202020204" pitchFamily="34" charset="0"/>
          </a:endParaRPr>
        </a:p>
      </dsp:txBody>
      <dsp:txXfrm>
        <a:off x="0" y="764787"/>
        <a:ext cx="9171728" cy="245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129A6-D04F-487B-97E8-FDF7DCB85F0C}" type="datetimeFigureOut">
              <a:rPr lang="nl-NL" smtClean="0"/>
              <a:t>23-11-2021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5BC88-AA0F-432E-A0D5-F22B14322B67}" type="slidenum">
              <a:rPr lang="nl-NL" smtClean="0"/>
              <a:t>‹nr.›</a:t>
            </a:fld>
            <a:endParaRPr lang="nl-NL"/>
          </a:p>
        </p:txBody>
      </p:sp>
    </p:spTree>
    <p:extLst>
      <p:ext uri="{BB962C8B-B14F-4D97-AF65-F5344CB8AC3E}">
        <p14:creationId xmlns:p14="http://schemas.microsoft.com/office/powerpoint/2010/main" val="34201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Plage-braille.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w3.org/Translations/WCAG21-nl/#koppen-en-labels"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forms.office.com/r/AbKvL16s7B"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Openingsdia</a:t>
            </a:r>
          </a:p>
          <a:p>
            <a:r>
              <a:rPr lang="nl-NL" dirty="0"/>
              <a:t>In afwachting van aanwezigheid alle deelnemers</a:t>
            </a:r>
          </a:p>
          <a:p>
            <a:endParaRPr lang="nl-NL" dirty="0"/>
          </a:p>
          <a:p>
            <a:pPr lvl="0"/>
            <a:r>
              <a:rPr lang="nl-NL" sz="1200" b="1" kern="1200" dirty="0">
                <a:solidFill>
                  <a:schemeClr val="tx1"/>
                </a:solidFill>
                <a:effectLst/>
                <a:latin typeface="+mn-lt"/>
                <a:ea typeface="+mn-ea"/>
                <a:cs typeface="+mn-cs"/>
              </a:rPr>
              <a:t>Voorstellen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Trainer(s), werkzaam bij [organisatie], [functie]</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alleen bij een zeer kleine groep: voorstelrondje deelnemers: alleen naam, functie, uitgeverij</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Als toehoorder aanwezig: …. </a:t>
            </a:r>
          </a:p>
          <a:p>
            <a:pPr marL="0" lvl="0" indent="0">
              <a:buFont typeface="Arial" panose="020B0604020202020204" pitchFamily="34" charset="0"/>
              <a:buNone/>
            </a:pPr>
            <a:endParaRPr lang="nl-NL" sz="1200" kern="1200" dirty="0">
              <a:solidFill>
                <a:schemeClr val="tx1"/>
              </a:solidFill>
              <a:effectLst/>
              <a:latin typeface="+mn-lt"/>
              <a:ea typeface="+mn-ea"/>
              <a:cs typeface="+mn-cs"/>
            </a:endParaRPr>
          </a:p>
          <a:p>
            <a:pPr marL="0" lvl="0" indent="0">
              <a:buFont typeface="Arial" panose="020B0604020202020204" pitchFamily="34" charset="0"/>
              <a:buNone/>
            </a:pPr>
            <a:r>
              <a:rPr lang="nl-NL" sz="1200" b="1" kern="1200" dirty="0">
                <a:solidFill>
                  <a:schemeClr val="tx1"/>
                </a:solidFill>
                <a:effectLst/>
                <a:latin typeface="+mn-lt"/>
                <a:ea typeface="+mn-ea"/>
                <a:cs typeface="+mn-cs"/>
              </a:rPr>
              <a:t>Praktische zaken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huishoudelijk reglement bij online en fysieke bijeenkomsten.</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Microfoons uit</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Camera aan zodat we kunnen zien wie aanwezig is</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Hand opsteken bij vragen</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Chat gebruiken voor vragen en antwoorden van opdrachten</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Aan het eind korte evaluatie invullen</a:t>
            </a:r>
          </a:p>
          <a:p>
            <a:r>
              <a:rPr lang="nl-NL" dirty="0"/>
              <a:t> </a:t>
            </a: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1</a:t>
            </a:fld>
            <a:endParaRPr lang="nl-NL"/>
          </a:p>
        </p:txBody>
      </p:sp>
    </p:spTree>
    <p:extLst>
      <p:ext uri="{BB962C8B-B14F-4D97-AF65-F5344CB8AC3E}">
        <p14:creationId xmlns:p14="http://schemas.microsoft.com/office/powerpoint/2010/main" val="429486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10</a:t>
            </a:fld>
            <a:endParaRPr lang="nl-NL"/>
          </a:p>
        </p:txBody>
      </p:sp>
    </p:spTree>
    <p:extLst>
      <p:ext uri="{BB962C8B-B14F-4D97-AF65-F5344CB8AC3E}">
        <p14:creationId xmlns:p14="http://schemas.microsoft.com/office/powerpoint/2010/main" val="84973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200" dirty="0">
                <a:latin typeface="Arial" panose="020B0604020202020204" pitchFamily="34" charset="0"/>
                <a:cs typeface="Arial" panose="020B0604020202020204" pitchFamily="34" charset="0"/>
              </a:rPr>
              <a:t>Korte herhaling van wat eerder behandeld is</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Belangrijke internationale standaard</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ook als onderdeel van wetgeving om aan formele eisen te voldoen</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geen prettig leesvoer</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bedoeld als naslagwerk en als referentie voor opdrachtnemers</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nuttig als kennisbron</a:t>
            </a:r>
          </a:p>
          <a:p>
            <a:pPr marL="171450" indent="-171450">
              <a:buFont typeface="Arial" panose="020B0604020202020204" pitchFamily="34" charset="0"/>
              <a:buChar char="•"/>
            </a:pPr>
            <a:r>
              <a:rPr lang="nl-NL" sz="1200" dirty="0">
                <a:latin typeface="Arial" panose="020B0604020202020204" pitchFamily="34" charset="0"/>
                <a:cs typeface="Arial" panose="020B0604020202020204" pitchFamily="34" charset="0"/>
              </a:rPr>
              <a:t>aan verandering onderhevig</a:t>
            </a:r>
          </a:p>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11</a:t>
            </a:fld>
            <a:endParaRPr lang="nl-NL"/>
          </a:p>
        </p:txBody>
      </p:sp>
    </p:spTree>
    <p:extLst>
      <p:ext uri="{BB962C8B-B14F-4D97-AF65-F5344CB8AC3E}">
        <p14:creationId xmlns:p14="http://schemas.microsoft.com/office/powerpoint/2010/main" val="84973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Vier principes</a:t>
            </a:r>
          </a:p>
          <a:p>
            <a:pPr marL="171450" lvl="0" indent="-171450">
              <a:buFontTx/>
              <a:buChar char="-"/>
            </a:pPr>
            <a:r>
              <a:rPr lang="nl-NL" sz="1200" kern="1200" dirty="0">
                <a:solidFill>
                  <a:schemeClr val="tx1"/>
                </a:solidFill>
                <a:effectLst/>
                <a:latin typeface="+mn-lt"/>
                <a:ea typeface="+mn-ea"/>
                <a:cs typeface="+mn-cs"/>
              </a:rPr>
              <a:t>Waarneembaar (= niet hetzelfde als zien): alle zintuigen</a:t>
            </a:r>
          </a:p>
          <a:p>
            <a:pPr marL="171450" lvl="0" indent="-171450">
              <a:buFontTx/>
              <a:buChar char="-"/>
            </a:pPr>
            <a:r>
              <a:rPr lang="nl-NL" sz="1200" kern="1200" dirty="0">
                <a:solidFill>
                  <a:schemeClr val="tx1"/>
                </a:solidFill>
                <a:effectLst/>
                <a:latin typeface="+mn-lt"/>
                <a:ea typeface="+mn-ea"/>
                <a:cs typeface="+mn-cs"/>
              </a:rPr>
              <a:t>Bedienbaar: van de interface (navigatie, formulieren, met toetsen)</a:t>
            </a:r>
          </a:p>
          <a:p>
            <a:pPr marL="171450" lvl="0" indent="-171450">
              <a:buFontTx/>
              <a:buChar char="-"/>
            </a:pPr>
            <a:r>
              <a:rPr lang="nl-NL" sz="1200" kern="1200" dirty="0">
                <a:solidFill>
                  <a:schemeClr val="tx1"/>
                </a:solidFill>
                <a:effectLst/>
                <a:latin typeface="+mn-lt"/>
                <a:ea typeface="+mn-ea"/>
                <a:cs typeface="+mn-cs"/>
              </a:rPr>
              <a:t>Begrijpelijk; alle content, acties, handelingen, talen, meldingen, navigatie</a:t>
            </a:r>
          </a:p>
          <a:p>
            <a:pPr marL="171450" lvl="0" indent="-171450">
              <a:buFontTx/>
              <a:buChar char="-"/>
            </a:pPr>
            <a:r>
              <a:rPr lang="nl-NL" sz="1200" kern="1200" dirty="0">
                <a:solidFill>
                  <a:schemeClr val="tx1"/>
                </a:solidFill>
                <a:effectLst/>
                <a:latin typeface="+mn-lt"/>
                <a:ea typeface="+mn-ea"/>
                <a:cs typeface="+mn-cs"/>
              </a:rPr>
              <a:t>Robuust: compatibel met user </a:t>
            </a:r>
            <a:r>
              <a:rPr lang="nl-NL" sz="1200" kern="1200" dirty="0" err="1">
                <a:solidFill>
                  <a:schemeClr val="tx1"/>
                </a:solidFill>
                <a:effectLst/>
                <a:latin typeface="+mn-lt"/>
                <a:ea typeface="+mn-ea"/>
                <a:cs typeface="+mn-cs"/>
              </a:rPr>
              <a:t>agents</a:t>
            </a:r>
            <a:r>
              <a:rPr lang="nl-NL" sz="1200" kern="1200" dirty="0">
                <a:solidFill>
                  <a:schemeClr val="tx1"/>
                </a:solidFill>
                <a:effectLst/>
                <a:latin typeface="+mn-lt"/>
                <a:ea typeface="+mn-ea"/>
                <a:cs typeface="+mn-cs"/>
              </a:rPr>
              <a:t> zoals browsers, voorleestools, hulptechnologie zoals schermlezers</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12</a:t>
            </a:fld>
            <a:endParaRPr lang="nl-NL"/>
          </a:p>
        </p:txBody>
      </p:sp>
    </p:spTree>
    <p:extLst>
      <p:ext uri="{BB962C8B-B14F-4D97-AF65-F5344CB8AC3E}">
        <p14:creationId xmlns:p14="http://schemas.microsoft.com/office/powerpoint/2010/main" val="313923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sz="1800">
                <a:latin typeface="Arial" panose="020B0604020202020204" pitchFamily="34" charset="0"/>
                <a:cs typeface="Arial" panose="020B0604020202020204" pitchFamily="34" charset="0"/>
              </a:rPr>
              <a:t>Brailleleesregel</a:t>
            </a:r>
          </a:p>
          <a:p>
            <a:pPr marL="0" indent="0">
              <a:buFont typeface="Arial" panose="020B0604020202020204" pitchFamily="34" charset="0"/>
              <a:buNone/>
            </a:pPr>
            <a:r>
              <a:rPr lang="en-US" sz="2800">
                <a:hlinkClick r:id="rId3"/>
              </a:rPr>
              <a:t>File:Plage-braille.jpg - Wikimedia Commons</a:t>
            </a:r>
            <a:endParaRPr lang="nl-NL" sz="180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13</a:t>
            </a:fld>
            <a:endParaRPr lang="nl-NL"/>
          </a:p>
        </p:txBody>
      </p:sp>
    </p:spTree>
    <p:extLst>
      <p:ext uri="{BB962C8B-B14F-4D97-AF65-F5344CB8AC3E}">
        <p14:creationId xmlns:p14="http://schemas.microsoft.com/office/powerpoint/2010/main" val="149439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14</a:t>
            </a:fld>
            <a:endParaRPr lang="nl-NL"/>
          </a:p>
        </p:txBody>
      </p:sp>
    </p:spTree>
    <p:extLst>
      <p:ext uri="{BB962C8B-B14F-4D97-AF65-F5344CB8AC3E}">
        <p14:creationId xmlns:p14="http://schemas.microsoft.com/office/powerpoint/2010/main" val="177082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Structuur: ook belangrijk voor e-books</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Verschil visueel en non visueel (semantisch)</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15</a:t>
            </a:fld>
            <a:endParaRPr lang="nl-NL"/>
          </a:p>
        </p:txBody>
      </p:sp>
    </p:spTree>
    <p:extLst>
      <p:ext uri="{BB962C8B-B14F-4D97-AF65-F5344CB8AC3E}">
        <p14:creationId xmlns:p14="http://schemas.microsoft.com/office/powerpoint/2010/main" val="421414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r>
              <a:rPr lang="nl-NL" sz="1800" dirty="0">
                <a:latin typeface="Arial" panose="020B0604020202020204" pitchFamily="34" charset="0"/>
                <a:cs typeface="Arial" panose="020B0604020202020204" pitchFamily="34" charset="0"/>
                <a:hlinkClick r:id="rId3"/>
              </a:rPr>
              <a:t>https://wave.webaim.org/</a:t>
            </a:r>
            <a:endParaRPr lang="nl-NL" sz="1800" dirty="0">
              <a:latin typeface="Arial" panose="020B0604020202020204" pitchFamily="34" charset="0"/>
              <a:cs typeface="Arial" panose="020B0604020202020204" pitchFamily="34" charset="0"/>
            </a:endParaRPr>
          </a:p>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16</a:t>
            </a:fld>
            <a:endParaRPr lang="nl-NL"/>
          </a:p>
        </p:txBody>
      </p:sp>
    </p:spTree>
    <p:extLst>
      <p:ext uri="{BB962C8B-B14F-4D97-AF65-F5344CB8AC3E}">
        <p14:creationId xmlns:p14="http://schemas.microsoft.com/office/powerpoint/2010/main" val="172158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17</a:t>
            </a:fld>
            <a:endParaRPr lang="nl-NL"/>
          </a:p>
        </p:txBody>
      </p:sp>
    </p:spTree>
    <p:extLst>
      <p:ext uri="{BB962C8B-B14F-4D97-AF65-F5344CB8AC3E}">
        <p14:creationId xmlns:p14="http://schemas.microsoft.com/office/powerpoint/2010/main" val="293071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18</a:t>
            </a:fld>
            <a:endParaRPr lang="nl-NL"/>
          </a:p>
        </p:txBody>
      </p:sp>
    </p:spTree>
    <p:extLst>
      <p:ext uri="{BB962C8B-B14F-4D97-AF65-F5344CB8AC3E}">
        <p14:creationId xmlns:p14="http://schemas.microsoft.com/office/powerpoint/2010/main" val="260252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19</a:t>
            </a:fld>
            <a:endParaRPr lang="nl-NL"/>
          </a:p>
        </p:txBody>
      </p:sp>
    </p:spTree>
    <p:extLst>
      <p:ext uri="{BB962C8B-B14F-4D97-AF65-F5344CB8AC3E}">
        <p14:creationId xmlns:p14="http://schemas.microsoft.com/office/powerpoint/2010/main" val="111367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mn-lt"/>
                <a:ea typeface="+mn-ea"/>
                <a:cs typeface="+mn-cs"/>
              </a:rPr>
              <a:t>Waarom dit project TPUB?</a:t>
            </a:r>
          </a:p>
          <a:p>
            <a:pPr marL="228600" lvl="1" indent="-457200">
              <a:spcBef>
                <a:spcPts val="1000"/>
              </a:spcBef>
              <a:buFont typeface="Arial" panose="020B0604020202020204" pitchFamily="34" charset="0"/>
              <a:buChar char="•"/>
            </a:pPr>
            <a:r>
              <a:rPr lang="nl-NL" sz="2600" dirty="0"/>
              <a:t>Bewustwording</a:t>
            </a:r>
          </a:p>
          <a:p>
            <a:pPr marL="228600" lvl="1" indent="-457200">
              <a:spcBef>
                <a:spcPts val="1000"/>
              </a:spcBef>
              <a:buFont typeface="Arial" panose="020B0604020202020204" pitchFamily="34" charset="0"/>
              <a:buChar char="•"/>
            </a:pPr>
            <a:r>
              <a:rPr lang="nl-NL" sz="2600" dirty="0"/>
              <a:t>Kennis en vaardigheden</a:t>
            </a:r>
          </a:p>
          <a:p>
            <a:pPr marL="228600" lvl="1" indent="-457200">
              <a:spcBef>
                <a:spcPts val="1000"/>
              </a:spcBef>
              <a:buFont typeface="Arial" panose="020B0604020202020204" pitchFamily="34" charset="0"/>
              <a:buChar char="•"/>
            </a:pPr>
            <a:r>
              <a:rPr lang="nl-NL" sz="2600" dirty="0"/>
              <a:t>Verankering</a:t>
            </a:r>
            <a:endParaRPr lang="nl-NL" sz="1200" kern="1200" dirty="0">
              <a:solidFill>
                <a:schemeClr val="tx1"/>
              </a:solidFill>
              <a:effectLst/>
              <a:latin typeface="+mn-lt"/>
              <a:ea typeface="+mn-ea"/>
              <a:cs typeface="+mn-cs"/>
            </a:endParaRPr>
          </a:p>
          <a:p>
            <a:pPr lvl="0"/>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Toegankelijke publiceren aan de bron</a:t>
            </a:r>
            <a:r>
              <a:rPr lang="nl-NL" sz="1200" kern="1200" dirty="0">
                <a:solidFill>
                  <a:schemeClr val="tx1"/>
                </a:solidFill>
                <a:effectLst/>
                <a:latin typeface="+mn-lt"/>
                <a:ea typeface="+mn-ea"/>
                <a:cs typeface="+mn-cs"/>
              </a:rPr>
              <a:t> =</a:t>
            </a:r>
          </a:p>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2</a:t>
            </a:fld>
            <a:endParaRPr lang="nl-NL"/>
          </a:p>
        </p:txBody>
      </p:sp>
    </p:spTree>
    <p:extLst>
      <p:ext uri="{BB962C8B-B14F-4D97-AF65-F5344CB8AC3E}">
        <p14:creationId xmlns:p14="http://schemas.microsoft.com/office/powerpoint/2010/main" val="1674543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20</a:t>
            </a:fld>
            <a:endParaRPr lang="nl-NL"/>
          </a:p>
        </p:txBody>
      </p:sp>
    </p:spTree>
    <p:extLst>
      <p:ext uri="{BB962C8B-B14F-4D97-AF65-F5344CB8AC3E}">
        <p14:creationId xmlns:p14="http://schemas.microsoft.com/office/powerpoint/2010/main" val="45319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21</a:t>
            </a:fld>
            <a:endParaRPr lang="nl-NL"/>
          </a:p>
        </p:txBody>
      </p:sp>
    </p:spTree>
    <p:extLst>
      <p:ext uri="{BB962C8B-B14F-4D97-AF65-F5344CB8AC3E}">
        <p14:creationId xmlns:p14="http://schemas.microsoft.com/office/powerpoint/2010/main" val="172147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22</a:t>
            </a:fld>
            <a:endParaRPr lang="nl-NL"/>
          </a:p>
        </p:txBody>
      </p:sp>
    </p:spTree>
    <p:extLst>
      <p:ext uri="{BB962C8B-B14F-4D97-AF65-F5344CB8AC3E}">
        <p14:creationId xmlns:p14="http://schemas.microsoft.com/office/powerpoint/2010/main" val="3213462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23</a:t>
            </a:fld>
            <a:endParaRPr lang="nl-NL"/>
          </a:p>
        </p:txBody>
      </p:sp>
    </p:spTree>
    <p:extLst>
      <p:ext uri="{BB962C8B-B14F-4D97-AF65-F5344CB8AC3E}">
        <p14:creationId xmlns:p14="http://schemas.microsoft.com/office/powerpoint/2010/main" val="350085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24</a:t>
            </a:fld>
            <a:endParaRPr lang="nl-NL"/>
          </a:p>
        </p:txBody>
      </p:sp>
    </p:spTree>
    <p:extLst>
      <p:ext uri="{BB962C8B-B14F-4D97-AF65-F5344CB8AC3E}">
        <p14:creationId xmlns:p14="http://schemas.microsoft.com/office/powerpoint/2010/main" val="1738132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25</a:t>
            </a:fld>
            <a:endParaRPr lang="nl-NL"/>
          </a:p>
        </p:txBody>
      </p:sp>
    </p:spTree>
    <p:extLst>
      <p:ext uri="{BB962C8B-B14F-4D97-AF65-F5344CB8AC3E}">
        <p14:creationId xmlns:p14="http://schemas.microsoft.com/office/powerpoint/2010/main" val="2417326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26</a:t>
            </a:fld>
            <a:endParaRPr lang="nl-NL"/>
          </a:p>
        </p:txBody>
      </p:sp>
    </p:spTree>
    <p:extLst>
      <p:ext uri="{BB962C8B-B14F-4D97-AF65-F5344CB8AC3E}">
        <p14:creationId xmlns:p14="http://schemas.microsoft.com/office/powerpoint/2010/main" val="229541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27</a:t>
            </a:fld>
            <a:endParaRPr lang="nl-NL"/>
          </a:p>
        </p:txBody>
      </p:sp>
    </p:spTree>
    <p:extLst>
      <p:ext uri="{BB962C8B-B14F-4D97-AF65-F5344CB8AC3E}">
        <p14:creationId xmlns:p14="http://schemas.microsoft.com/office/powerpoint/2010/main" val="2561225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28</a:t>
            </a:fld>
            <a:endParaRPr lang="nl-NL"/>
          </a:p>
        </p:txBody>
      </p:sp>
    </p:spTree>
    <p:extLst>
      <p:ext uri="{BB962C8B-B14F-4D97-AF65-F5344CB8AC3E}">
        <p14:creationId xmlns:p14="http://schemas.microsoft.com/office/powerpoint/2010/main" val="1597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29</a:t>
            </a:fld>
            <a:endParaRPr lang="nl-NL"/>
          </a:p>
        </p:txBody>
      </p:sp>
    </p:spTree>
    <p:extLst>
      <p:ext uri="{BB962C8B-B14F-4D97-AF65-F5344CB8AC3E}">
        <p14:creationId xmlns:p14="http://schemas.microsoft.com/office/powerpoint/2010/main" val="61171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Partners in dit samenwerkingsproject</a:t>
            </a:r>
          </a:p>
          <a:p>
            <a:pPr lvl="0"/>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Financieel mogelijk gemaakt door OCW, Mediafederatie, Vereniging Onbeperkt Lezen en Fonds XL</a:t>
            </a:r>
          </a:p>
          <a:p>
            <a:pPr lvl="0"/>
            <a:endParaRPr lang="nl-NL" dirty="0"/>
          </a:p>
          <a:p>
            <a:pPr lvl="0"/>
            <a:endParaRPr lang="nl-NL" dirty="0"/>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3</a:t>
            </a:fld>
            <a:endParaRPr lang="nl-NL"/>
          </a:p>
        </p:txBody>
      </p:sp>
    </p:spTree>
    <p:extLst>
      <p:ext uri="{BB962C8B-B14F-4D97-AF65-F5344CB8AC3E}">
        <p14:creationId xmlns:p14="http://schemas.microsoft.com/office/powerpoint/2010/main" val="1985581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30</a:t>
            </a:fld>
            <a:endParaRPr lang="nl-NL"/>
          </a:p>
        </p:txBody>
      </p:sp>
    </p:spTree>
    <p:extLst>
      <p:ext uri="{BB962C8B-B14F-4D97-AF65-F5344CB8AC3E}">
        <p14:creationId xmlns:p14="http://schemas.microsoft.com/office/powerpoint/2010/main" val="1003534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31</a:t>
            </a:fld>
            <a:endParaRPr lang="nl-NL"/>
          </a:p>
        </p:txBody>
      </p:sp>
    </p:spTree>
    <p:extLst>
      <p:ext uri="{BB962C8B-B14F-4D97-AF65-F5344CB8AC3E}">
        <p14:creationId xmlns:p14="http://schemas.microsoft.com/office/powerpoint/2010/main" val="899006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F0C61-CC8A-4BD8-958C-F667B48DE5C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427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33</a:t>
            </a:fld>
            <a:endParaRPr lang="nl-NL"/>
          </a:p>
        </p:txBody>
      </p:sp>
    </p:spTree>
    <p:extLst>
      <p:ext uri="{BB962C8B-B14F-4D97-AF65-F5344CB8AC3E}">
        <p14:creationId xmlns:p14="http://schemas.microsoft.com/office/powerpoint/2010/main" val="332563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34</a:t>
            </a:fld>
            <a:endParaRPr lang="nl-NL"/>
          </a:p>
        </p:txBody>
      </p:sp>
    </p:spTree>
    <p:extLst>
      <p:ext uri="{BB962C8B-B14F-4D97-AF65-F5344CB8AC3E}">
        <p14:creationId xmlns:p14="http://schemas.microsoft.com/office/powerpoint/2010/main" val="1861216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35</a:t>
            </a:fld>
            <a:endParaRPr lang="nl-NL"/>
          </a:p>
        </p:txBody>
      </p:sp>
    </p:spTree>
    <p:extLst>
      <p:ext uri="{BB962C8B-B14F-4D97-AF65-F5344CB8AC3E}">
        <p14:creationId xmlns:p14="http://schemas.microsoft.com/office/powerpoint/2010/main" val="3311282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36</a:t>
            </a:fld>
            <a:endParaRPr lang="nl-NL"/>
          </a:p>
        </p:txBody>
      </p:sp>
    </p:spTree>
    <p:extLst>
      <p:ext uri="{BB962C8B-B14F-4D97-AF65-F5344CB8AC3E}">
        <p14:creationId xmlns:p14="http://schemas.microsoft.com/office/powerpoint/2010/main" val="3173947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37</a:t>
            </a:fld>
            <a:endParaRPr lang="nl-NL"/>
          </a:p>
        </p:txBody>
      </p:sp>
    </p:spTree>
    <p:extLst>
      <p:ext uri="{BB962C8B-B14F-4D97-AF65-F5344CB8AC3E}">
        <p14:creationId xmlns:p14="http://schemas.microsoft.com/office/powerpoint/2010/main" val="1540450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38</a:t>
            </a:fld>
            <a:endParaRPr lang="nl-NL"/>
          </a:p>
        </p:txBody>
      </p:sp>
    </p:spTree>
    <p:extLst>
      <p:ext uri="{BB962C8B-B14F-4D97-AF65-F5344CB8AC3E}">
        <p14:creationId xmlns:p14="http://schemas.microsoft.com/office/powerpoint/2010/main" val="2115393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of 10 minuten pauze</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85D18-C292-4168-A778-4538EA32966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93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Doelen van het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Procesmatige aanpak en stap voor stap</a:t>
            </a:r>
          </a:p>
          <a:p>
            <a:r>
              <a:rPr lang="nl-NL"/>
              <a:t>Leerfases: Eerst van onbewust onbekwaam naar bewust onbekwaam, dan toewerken naar onbewust bekwaam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Doel: toegankelijkheid in DNA, zo vanzelfsprekend als veters strikken</a:t>
            </a:r>
          </a:p>
          <a:p>
            <a:endParaRPr lang="nl-NL"/>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4</a:t>
            </a:fld>
            <a:endParaRPr lang="nl-NL"/>
          </a:p>
        </p:txBody>
      </p:sp>
    </p:spTree>
    <p:extLst>
      <p:ext uri="{BB962C8B-B14F-4D97-AF65-F5344CB8AC3E}">
        <p14:creationId xmlns:p14="http://schemas.microsoft.com/office/powerpoint/2010/main" val="664907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40</a:t>
            </a:fld>
            <a:endParaRPr lang="nl-NL"/>
          </a:p>
        </p:txBody>
      </p:sp>
    </p:spTree>
    <p:extLst>
      <p:ext uri="{BB962C8B-B14F-4D97-AF65-F5344CB8AC3E}">
        <p14:creationId xmlns:p14="http://schemas.microsoft.com/office/powerpoint/2010/main" val="3691768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41</a:t>
            </a:fld>
            <a:endParaRPr lang="nl-NL"/>
          </a:p>
        </p:txBody>
      </p:sp>
    </p:spTree>
    <p:extLst>
      <p:ext uri="{BB962C8B-B14F-4D97-AF65-F5344CB8AC3E}">
        <p14:creationId xmlns:p14="http://schemas.microsoft.com/office/powerpoint/2010/main" val="3517402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42</a:t>
            </a:fld>
            <a:endParaRPr lang="nl-NL"/>
          </a:p>
        </p:txBody>
      </p:sp>
    </p:spTree>
    <p:extLst>
      <p:ext uri="{BB962C8B-B14F-4D97-AF65-F5344CB8AC3E}">
        <p14:creationId xmlns:p14="http://schemas.microsoft.com/office/powerpoint/2010/main" val="1343851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43</a:t>
            </a:fld>
            <a:endParaRPr lang="nl-NL"/>
          </a:p>
        </p:txBody>
      </p:sp>
    </p:spTree>
    <p:extLst>
      <p:ext uri="{BB962C8B-B14F-4D97-AF65-F5344CB8AC3E}">
        <p14:creationId xmlns:p14="http://schemas.microsoft.com/office/powerpoint/2010/main" val="3414446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44</a:t>
            </a:fld>
            <a:endParaRPr lang="nl-NL"/>
          </a:p>
        </p:txBody>
      </p:sp>
    </p:spTree>
    <p:extLst>
      <p:ext uri="{BB962C8B-B14F-4D97-AF65-F5344CB8AC3E}">
        <p14:creationId xmlns:p14="http://schemas.microsoft.com/office/powerpoint/2010/main" val="3479253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45</a:t>
            </a:fld>
            <a:endParaRPr lang="nl-NL"/>
          </a:p>
        </p:txBody>
      </p:sp>
    </p:spTree>
    <p:extLst>
      <p:ext uri="{BB962C8B-B14F-4D97-AF65-F5344CB8AC3E}">
        <p14:creationId xmlns:p14="http://schemas.microsoft.com/office/powerpoint/2010/main" val="2684182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46</a:t>
            </a:fld>
            <a:endParaRPr lang="nl-NL"/>
          </a:p>
        </p:txBody>
      </p:sp>
    </p:spTree>
    <p:extLst>
      <p:ext uri="{BB962C8B-B14F-4D97-AF65-F5344CB8AC3E}">
        <p14:creationId xmlns:p14="http://schemas.microsoft.com/office/powerpoint/2010/main" val="213582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47</a:t>
            </a:fld>
            <a:endParaRPr lang="nl-NL"/>
          </a:p>
        </p:txBody>
      </p:sp>
    </p:spTree>
    <p:extLst>
      <p:ext uri="{BB962C8B-B14F-4D97-AF65-F5344CB8AC3E}">
        <p14:creationId xmlns:p14="http://schemas.microsoft.com/office/powerpoint/2010/main" val="3057331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48</a:t>
            </a:fld>
            <a:endParaRPr lang="nl-NL"/>
          </a:p>
        </p:txBody>
      </p:sp>
    </p:spTree>
    <p:extLst>
      <p:ext uri="{BB962C8B-B14F-4D97-AF65-F5344CB8AC3E}">
        <p14:creationId xmlns:p14="http://schemas.microsoft.com/office/powerpoint/2010/main" val="3143695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49</a:t>
            </a:fld>
            <a:endParaRPr lang="nl-NL"/>
          </a:p>
        </p:txBody>
      </p:sp>
    </p:spTree>
    <p:extLst>
      <p:ext uri="{BB962C8B-B14F-4D97-AF65-F5344CB8AC3E}">
        <p14:creationId xmlns:p14="http://schemas.microsoft.com/office/powerpoint/2010/main" val="145976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F75BC88-AA0F-432E-A0D5-F22B14322B67}" type="slidenum">
              <a:rPr lang="nl-NL" smtClean="0"/>
              <a:t>5</a:t>
            </a:fld>
            <a:endParaRPr lang="nl-NL"/>
          </a:p>
        </p:txBody>
      </p:sp>
    </p:spTree>
    <p:extLst>
      <p:ext uri="{BB962C8B-B14F-4D97-AF65-F5344CB8AC3E}">
        <p14:creationId xmlns:p14="http://schemas.microsoft.com/office/powerpoint/2010/main" val="3078408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50</a:t>
            </a:fld>
            <a:endParaRPr lang="nl-NL"/>
          </a:p>
        </p:txBody>
      </p:sp>
    </p:spTree>
    <p:extLst>
      <p:ext uri="{BB962C8B-B14F-4D97-AF65-F5344CB8AC3E}">
        <p14:creationId xmlns:p14="http://schemas.microsoft.com/office/powerpoint/2010/main" val="1680237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51</a:t>
            </a:fld>
            <a:endParaRPr lang="nl-NL"/>
          </a:p>
        </p:txBody>
      </p:sp>
    </p:spTree>
    <p:extLst>
      <p:ext uri="{BB962C8B-B14F-4D97-AF65-F5344CB8AC3E}">
        <p14:creationId xmlns:p14="http://schemas.microsoft.com/office/powerpoint/2010/main" val="1573008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52</a:t>
            </a:fld>
            <a:endParaRPr lang="nl-NL"/>
          </a:p>
        </p:txBody>
      </p:sp>
    </p:spTree>
    <p:extLst>
      <p:ext uri="{BB962C8B-B14F-4D97-AF65-F5344CB8AC3E}">
        <p14:creationId xmlns:p14="http://schemas.microsoft.com/office/powerpoint/2010/main" val="3048820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53</a:t>
            </a:fld>
            <a:endParaRPr lang="nl-NL"/>
          </a:p>
        </p:txBody>
      </p:sp>
    </p:spTree>
    <p:extLst>
      <p:ext uri="{BB962C8B-B14F-4D97-AF65-F5344CB8AC3E}">
        <p14:creationId xmlns:p14="http://schemas.microsoft.com/office/powerpoint/2010/main" val="1269940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54</a:t>
            </a:fld>
            <a:endParaRPr lang="nl-NL"/>
          </a:p>
        </p:txBody>
      </p:sp>
    </p:spTree>
    <p:extLst>
      <p:ext uri="{BB962C8B-B14F-4D97-AF65-F5344CB8AC3E}">
        <p14:creationId xmlns:p14="http://schemas.microsoft.com/office/powerpoint/2010/main" val="2431518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55</a:t>
            </a:fld>
            <a:endParaRPr lang="nl-NL"/>
          </a:p>
        </p:txBody>
      </p:sp>
    </p:spTree>
    <p:extLst>
      <p:ext uri="{BB962C8B-B14F-4D97-AF65-F5344CB8AC3E}">
        <p14:creationId xmlns:p14="http://schemas.microsoft.com/office/powerpoint/2010/main" val="1821084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56</a:t>
            </a:fld>
            <a:endParaRPr lang="nl-NL"/>
          </a:p>
        </p:txBody>
      </p:sp>
    </p:spTree>
    <p:extLst>
      <p:ext uri="{BB962C8B-B14F-4D97-AF65-F5344CB8AC3E}">
        <p14:creationId xmlns:p14="http://schemas.microsoft.com/office/powerpoint/2010/main" val="668198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57</a:t>
            </a:fld>
            <a:endParaRPr lang="nl-NL"/>
          </a:p>
        </p:txBody>
      </p:sp>
    </p:spTree>
    <p:extLst>
      <p:ext uri="{BB962C8B-B14F-4D97-AF65-F5344CB8AC3E}">
        <p14:creationId xmlns:p14="http://schemas.microsoft.com/office/powerpoint/2010/main" val="3642132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Symbol" panose="05050102010706020507" pitchFamily="18" charset="2"/>
              <a:buNone/>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58</a:t>
            </a:fld>
            <a:endParaRPr lang="nl-NL"/>
          </a:p>
        </p:txBody>
      </p:sp>
    </p:spTree>
    <p:extLst>
      <p:ext uri="{BB962C8B-B14F-4D97-AF65-F5344CB8AC3E}">
        <p14:creationId xmlns:p14="http://schemas.microsoft.com/office/powerpoint/2010/main" val="3725347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59</a:t>
            </a:fld>
            <a:endParaRPr lang="nl-NL"/>
          </a:p>
        </p:txBody>
      </p:sp>
    </p:spTree>
    <p:extLst>
      <p:ext uri="{BB962C8B-B14F-4D97-AF65-F5344CB8AC3E}">
        <p14:creationId xmlns:p14="http://schemas.microsoft.com/office/powerpoint/2010/main" val="141216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30000"/>
              </a:lnSpc>
              <a:spcAft>
                <a:spcPts val="800"/>
              </a:spcAft>
              <a:buFontTx/>
              <a:buNone/>
              <a:tabLst>
                <a:tab pos="457200" algn="l"/>
              </a:tabLst>
            </a:pPr>
            <a:r>
              <a:rPr lang="nl-NL" sz="1200" dirty="0">
                <a:effectLst/>
                <a:latin typeface="Arial" panose="020B0604020202020204" pitchFamily="34" charset="0"/>
                <a:cs typeface="Times New Roman" panose="02020603050405020304" pitchFamily="18" charset="0"/>
              </a:rPr>
              <a:t>Begin 2022 wordt het </a:t>
            </a:r>
            <a:r>
              <a:rPr lang="nl-NL" sz="1200" dirty="0" err="1">
                <a:effectLst/>
                <a:latin typeface="Arial" panose="020B0604020202020204" pitchFamily="34" charset="0"/>
                <a:cs typeface="Times New Roman" panose="02020603050405020304" pitchFamily="18" charset="0"/>
              </a:rPr>
              <a:t>Inclusive</a:t>
            </a:r>
            <a:r>
              <a:rPr lang="nl-NL" sz="1200" dirty="0">
                <a:effectLst/>
                <a:latin typeface="Arial" panose="020B0604020202020204" pitchFamily="34" charset="0"/>
                <a:cs typeface="Times New Roman" panose="02020603050405020304" pitchFamily="18" charset="0"/>
              </a:rPr>
              <a:t> Publishing in </a:t>
            </a:r>
            <a:r>
              <a:rPr lang="nl-NL" sz="1200" dirty="0" err="1">
                <a:effectLst/>
                <a:latin typeface="Arial" panose="020B0604020202020204" pitchFamily="34" charset="0"/>
                <a:cs typeface="Times New Roman" panose="02020603050405020304" pitchFamily="18" charset="0"/>
              </a:rPr>
              <a:t>Practice</a:t>
            </a:r>
            <a:r>
              <a:rPr lang="nl-NL" sz="1200" dirty="0">
                <a:effectLst/>
                <a:latin typeface="Arial" panose="020B0604020202020204" pitchFamily="34" charset="0"/>
                <a:cs typeface="Times New Roman" panose="02020603050405020304" pitchFamily="18" charset="0"/>
              </a:rPr>
              <a:t> leerplatform gelanceerd</a:t>
            </a:r>
          </a:p>
          <a:p>
            <a:pPr marL="0" lvl="0" indent="0">
              <a:lnSpc>
                <a:spcPct val="130000"/>
              </a:lnSpc>
              <a:spcAft>
                <a:spcPts val="800"/>
              </a:spcAft>
              <a:buFontTx/>
              <a:buNone/>
              <a:tabLst>
                <a:tab pos="457200" algn="l"/>
              </a:tabLst>
            </a:pPr>
            <a:r>
              <a:rPr lang="nl-NL" sz="1200" dirty="0">
                <a:effectLst/>
                <a:latin typeface="Arial" panose="020B0604020202020204" pitchFamily="34" charset="0"/>
                <a:cs typeface="Times New Roman" panose="02020603050405020304" pitchFamily="18" charset="0"/>
              </a:rPr>
              <a:t>Met (gratis) leereenheden over toegankelijk maken van digitale publicaties</a:t>
            </a:r>
          </a:p>
          <a:p>
            <a:pPr marL="0" lvl="0" indent="0">
              <a:lnSpc>
                <a:spcPct val="130000"/>
              </a:lnSpc>
              <a:spcAft>
                <a:spcPts val="800"/>
              </a:spcAft>
              <a:buFontTx/>
              <a:buNone/>
              <a:tabLst>
                <a:tab pos="457200" algn="l"/>
              </a:tabLst>
            </a:pPr>
            <a:r>
              <a:rPr lang="nl-NL" sz="1200" dirty="0">
                <a:effectLst/>
                <a:latin typeface="Arial" panose="020B0604020202020204" pitchFamily="34" charset="0"/>
                <a:cs typeface="Times New Roman" panose="02020603050405020304" pitchFamily="18" charset="0"/>
              </a:rPr>
              <a:t>In het Engels, Duits, Frans en Nederlands</a:t>
            </a:r>
          </a:p>
          <a:p>
            <a:pPr marL="0" lvl="0" indent="0">
              <a:lnSpc>
                <a:spcPct val="130000"/>
              </a:lnSpc>
              <a:spcAft>
                <a:spcPts val="800"/>
              </a:spcAft>
              <a:buFontTx/>
              <a:buNone/>
              <a:tabLst>
                <a:tab pos="457200" algn="l"/>
              </a:tabLst>
            </a:pPr>
            <a:r>
              <a:rPr lang="nl-NL" sz="1200" dirty="0">
                <a:effectLst/>
                <a:latin typeface="Arial" panose="020B0604020202020204" pitchFamily="34" charset="0"/>
                <a:cs typeface="Times New Roman" panose="02020603050405020304" pitchFamily="18" charset="0"/>
              </a:rPr>
              <a:t>(Europees project waarin Dedicon participeert)</a:t>
            </a: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6</a:t>
            </a:fld>
            <a:endParaRPr lang="nl-NL"/>
          </a:p>
        </p:txBody>
      </p:sp>
    </p:spTree>
    <p:extLst>
      <p:ext uri="{BB962C8B-B14F-4D97-AF65-F5344CB8AC3E}">
        <p14:creationId xmlns:p14="http://schemas.microsoft.com/office/powerpoint/2010/main" val="14909598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.4.6 koppen en labels</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dirty="0">
                <a:hlinkClick r:id="rId3"/>
              </a:rPr>
              <a:t>WCAG 2.1 – koppen en labels</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60</a:t>
            </a:fld>
            <a:endParaRPr lang="nl-NL"/>
          </a:p>
        </p:txBody>
      </p:sp>
    </p:spTree>
    <p:extLst>
      <p:ext uri="{BB962C8B-B14F-4D97-AF65-F5344CB8AC3E}">
        <p14:creationId xmlns:p14="http://schemas.microsoft.com/office/powerpoint/2010/main" val="33517746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Welke brandende vragen heb 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Geen? Bij voldoende tijd kun je bijvoorbeeld vragen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Wat is het meest blijven hangen?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Wat ga je morgen doen met de kennis van vandaag?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Wat is je het meest opgevallen?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Welke ontdekking heb je gedaan?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Waar kun je direct wat mee in de praktijk?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Met wie ga je de kennis delen?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85D18-C292-4168-A778-4538EA32966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5849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Samenvatting inhoud, van wat in de workshop is behandeld</a:t>
            </a: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62</a:t>
            </a:fld>
            <a:endParaRPr lang="nl-NL"/>
          </a:p>
        </p:txBody>
      </p:sp>
    </p:spTree>
    <p:extLst>
      <p:ext uri="{BB962C8B-B14F-4D97-AF65-F5344CB8AC3E}">
        <p14:creationId xmlns:p14="http://schemas.microsoft.com/office/powerpoint/2010/main" val="38581603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63</a:t>
            </a:fld>
            <a:endParaRPr lang="nl-NL"/>
          </a:p>
        </p:txBody>
      </p:sp>
    </p:spTree>
    <p:extLst>
      <p:ext uri="{BB962C8B-B14F-4D97-AF65-F5344CB8AC3E}">
        <p14:creationId xmlns:p14="http://schemas.microsoft.com/office/powerpoint/2010/main" val="5460682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 Plak link Evaluatieformulier in de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Evaluatieformulier: </a:t>
            </a:r>
            <a:r>
              <a:rPr lang="nl-NL" dirty="0">
                <a:hlinkClick r:id="rId3"/>
              </a:rPr>
              <a:t>https://forms.office.com/r/AbKvL16s7B</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Voordat we naar de vragen gaan: </a:t>
            </a:r>
            <a:endParaRPr lang="nl-NL" sz="2800" kern="1200" dirty="0">
              <a:solidFill>
                <a:schemeClr val="tx1"/>
              </a:solidFill>
              <a:latin typeface="Arial" panose="020B0604020202020204" pitchFamily="34" charset="0"/>
              <a:ea typeface="+mn-ea"/>
              <a:cs typeface="Arial" panose="020B0604020202020204" pitchFamily="34" charset="0"/>
            </a:endParaRPr>
          </a:p>
          <a:p>
            <a:pPr lvl="0"/>
            <a:r>
              <a:rPr lang="nl-NL" sz="1200" kern="1200" dirty="0">
                <a:solidFill>
                  <a:schemeClr val="tx1"/>
                </a:solidFill>
                <a:effectLst/>
                <a:latin typeface="+mn-lt"/>
                <a:ea typeface="+mn-ea"/>
                <a:cs typeface="+mn-cs"/>
              </a:rPr>
              <a:t>kort formulier online invullen (3 minuten)</a:t>
            </a:r>
          </a:p>
          <a:p>
            <a:pPr lvl="0"/>
            <a:r>
              <a:rPr lang="nl-NL" sz="1200" kern="1200" dirty="0">
                <a:solidFill>
                  <a:schemeClr val="tx1"/>
                </a:solidFill>
                <a:effectLst/>
                <a:latin typeface="+mn-lt"/>
                <a:ea typeface="+mn-ea"/>
                <a:cs typeface="+mn-cs"/>
              </a:rPr>
              <a:t>Nuttig voor ons</a:t>
            </a: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64</a:t>
            </a:fld>
            <a:endParaRPr lang="nl-NL"/>
          </a:p>
        </p:txBody>
      </p:sp>
    </p:spTree>
    <p:extLst>
      <p:ext uri="{BB962C8B-B14F-4D97-AF65-F5344CB8AC3E}">
        <p14:creationId xmlns:p14="http://schemas.microsoft.com/office/powerpoint/2010/main" val="35334568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7000"/>
              </a:lnSpc>
              <a:spcAft>
                <a:spcPts val="800"/>
              </a:spcAft>
              <a:buFont typeface="Arial" panose="020B060402020202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 Plak link inclusiefpubliceren.nl en Snelstartgidsen ###</a:t>
            </a:r>
          </a:p>
          <a:p>
            <a:pPr marL="0" indent="0">
              <a:lnSpc>
                <a:spcPct val="107000"/>
              </a:lnSpc>
              <a:spcAft>
                <a:spcPts val="800"/>
              </a:spcAft>
              <a:buFont typeface="Arial" panose="020B0604020202020204" pitchFamily="34" charse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30000"/>
              </a:lnSpc>
              <a:spcAft>
                <a:spcPts val="800"/>
              </a:spcAft>
              <a:buFont typeface="Symbol" panose="05050102010706020507" pitchFamily="18" charset="2"/>
              <a:buNone/>
              <a:tabLst>
                <a:tab pos="457200" algn="l"/>
              </a:tabLst>
            </a:pPr>
            <a:r>
              <a:rPr lang="nl-NL" sz="1800" dirty="0">
                <a:effectLst/>
                <a:latin typeface="Arial" panose="020B0604020202020204" pitchFamily="34" charset="0"/>
                <a:cs typeface="Times New Roman" panose="02020603050405020304" pitchFamily="18" charset="0"/>
              </a:rPr>
              <a:t>Workshop komt op inclusiefpubliceren.nl te staan. Dit wordt na oktober. </a:t>
            </a:r>
          </a:p>
          <a:p>
            <a:pPr marL="0" lvl="0" indent="0">
              <a:lnSpc>
                <a:spcPct val="130000"/>
              </a:lnSpc>
              <a:spcAft>
                <a:spcPts val="800"/>
              </a:spcAft>
              <a:buFont typeface="Symbol" panose="05050102010706020507" pitchFamily="18" charset="2"/>
              <a:buNone/>
              <a:tabLst>
                <a:tab pos="457200" algn="l"/>
              </a:tabLst>
            </a:pPr>
            <a:r>
              <a:rPr lang="nl-NL" sz="1800" dirty="0">
                <a:effectLst/>
                <a:latin typeface="Arial" panose="020B0604020202020204" pitchFamily="34" charset="0"/>
                <a:cs typeface="Times New Roman" panose="02020603050405020304" pitchFamily="18" charset="0"/>
              </a:rPr>
              <a:t>Hier kun je ook terecht voor:</a:t>
            </a:r>
          </a:p>
          <a:p>
            <a:pPr marL="285750" lvl="0" indent="-285750">
              <a:lnSpc>
                <a:spcPct val="130000"/>
              </a:lnSpc>
              <a:spcAft>
                <a:spcPts val="800"/>
              </a:spcAft>
              <a:buFontTx/>
              <a:buChar char="-"/>
              <a:tabLst>
                <a:tab pos="457200" algn="l"/>
              </a:tabLst>
            </a:pPr>
            <a:r>
              <a:rPr lang="nl-NL" sz="1800" dirty="0">
                <a:effectLst/>
                <a:latin typeface="Arial" panose="020B0604020202020204" pitchFamily="34" charset="0"/>
                <a:cs typeface="Times New Roman" panose="02020603050405020304" pitchFamily="18" charset="0"/>
              </a:rPr>
              <a:t>Handige links</a:t>
            </a:r>
          </a:p>
          <a:p>
            <a:pPr marL="285750" lvl="0" indent="-285750">
              <a:lnSpc>
                <a:spcPct val="130000"/>
              </a:lnSpc>
              <a:spcAft>
                <a:spcPts val="800"/>
              </a:spcAft>
              <a:buFontTx/>
              <a:buChar char="-"/>
              <a:tabLst>
                <a:tab pos="457200" algn="l"/>
              </a:tabLst>
            </a:pPr>
            <a:r>
              <a:rPr lang="nl-NL" sz="1800" dirty="0">
                <a:effectLst/>
                <a:latin typeface="Arial" panose="020B0604020202020204" pitchFamily="34" charset="0"/>
                <a:cs typeface="Times New Roman" panose="02020603050405020304" pitchFamily="18" charset="0"/>
              </a:rPr>
              <a:t>Inhoudelijke vragen over toegankelijkheid</a:t>
            </a:r>
          </a:p>
          <a:p>
            <a:pPr marL="285750" lvl="0" indent="-285750">
              <a:lnSpc>
                <a:spcPct val="130000"/>
              </a:lnSpc>
              <a:spcAft>
                <a:spcPts val="800"/>
              </a:spcAft>
              <a:buFontTx/>
              <a:buChar char="-"/>
              <a:tabLst>
                <a:tab pos="457200" algn="l"/>
              </a:tabLst>
            </a:pPr>
            <a:r>
              <a:rPr lang="nl-NL" sz="1800" dirty="0">
                <a:effectLst/>
                <a:latin typeface="Arial" panose="020B0604020202020204" pitchFamily="34" charset="0"/>
                <a:cs typeface="Times New Roman" panose="02020603050405020304" pitchFamily="18" charset="0"/>
              </a:rPr>
              <a:t>Snelstartgidsen downloaden</a:t>
            </a:r>
          </a:p>
          <a:p>
            <a:pPr marL="285750" lvl="0" indent="-285750">
              <a:lnSpc>
                <a:spcPct val="130000"/>
              </a:lnSpc>
              <a:spcAft>
                <a:spcPts val="800"/>
              </a:spcAft>
              <a:buFontTx/>
              <a:buChar char="-"/>
              <a:tabLst>
                <a:tab pos="457200" algn="l"/>
              </a:tabLst>
            </a:pPr>
            <a:endParaRPr lang="nl-NL" sz="1800" dirty="0">
              <a:effectLst/>
              <a:latin typeface="Arial" panose="020B0604020202020204" pitchFamily="34" charset="0"/>
              <a:cs typeface="Times New Roman" panose="02020603050405020304" pitchFamily="18" charset="0"/>
            </a:endParaRPr>
          </a:p>
          <a:p>
            <a:pPr marL="0" lvl="0" indent="0">
              <a:lnSpc>
                <a:spcPct val="130000"/>
              </a:lnSpc>
              <a:spcAft>
                <a:spcPts val="800"/>
              </a:spcAft>
              <a:buFontTx/>
              <a:buNone/>
              <a:tabLst>
                <a:tab pos="457200" algn="l"/>
              </a:tabLst>
            </a:pPr>
            <a:endParaRPr lang="nl-NL" sz="1800" dirty="0">
              <a:effectLst/>
              <a:latin typeface="Arial" panose="020B0604020202020204" pitchFamily="34" charset="0"/>
              <a:cs typeface="Times New Roman" panose="02020603050405020304" pitchFamily="18" charset="0"/>
            </a:endParaRPr>
          </a:p>
          <a:p>
            <a:pPr marL="0" lvl="0" indent="0">
              <a:lnSpc>
                <a:spcPct val="130000"/>
              </a:lnSpc>
              <a:spcAft>
                <a:spcPts val="800"/>
              </a:spcAft>
              <a:buFontTx/>
              <a:buNone/>
              <a:tabLst>
                <a:tab pos="457200" algn="l"/>
              </a:tabLst>
            </a:pPr>
            <a:endParaRPr lang="nl-NL" sz="1800" dirty="0">
              <a:effectLst/>
              <a:latin typeface="Arial" panose="020B0604020202020204" pitchFamily="34" charset="0"/>
              <a:cs typeface="Times New Roman" panose="02020603050405020304" pitchFamily="18" charset="0"/>
            </a:endParaRPr>
          </a:p>
          <a:p>
            <a:pPr marL="342900" lvl="0" indent="-342900">
              <a:lnSpc>
                <a:spcPct val="130000"/>
              </a:lnSpc>
              <a:spcAft>
                <a:spcPts val="800"/>
              </a:spcAft>
              <a:buFont typeface="Symbol" panose="05050102010706020507" pitchFamily="18" charset="2"/>
              <a:buChar char=""/>
              <a:tabLst>
                <a:tab pos="457200" algn="l"/>
              </a:tabLst>
            </a:pPr>
            <a:endParaRPr lang="nl-NL" sz="1800" dirty="0"/>
          </a:p>
          <a:p>
            <a:pPr marL="0" indent="0">
              <a:lnSpc>
                <a:spcPct val="107000"/>
              </a:lnSpc>
              <a:spcAft>
                <a:spcPts val="800"/>
              </a:spcAft>
              <a:buFont typeface="Arial" panose="020B0604020202020204" pitchFamily="34" charse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65</a:t>
            </a:fld>
            <a:endParaRPr lang="nl-NL"/>
          </a:p>
        </p:txBody>
      </p:sp>
    </p:spTree>
    <p:extLst>
      <p:ext uri="{BB962C8B-B14F-4D97-AF65-F5344CB8AC3E}">
        <p14:creationId xmlns:p14="http://schemas.microsoft.com/office/powerpoint/2010/main" val="5269708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latin typeface="Arial" panose="020B0604020202020204" pitchFamily="34" charset="0"/>
              <a:cs typeface="Arial" panose="020B0604020202020204" pitchFamily="34" charset="0"/>
            </a:endParaRPr>
          </a:p>
          <a:p>
            <a:pPr marL="0" lvl="0" indent="0">
              <a:buNone/>
            </a:pPr>
            <a:endParaRPr lang="nl-NL" sz="2800" b="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66</a:t>
            </a:fld>
            <a:endParaRPr lang="nl-NL"/>
          </a:p>
        </p:txBody>
      </p:sp>
    </p:spTree>
    <p:extLst>
      <p:ext uri="{BB962C8B-B14F-4D97-AF65-F5344CB8AC3E}">
        <p14:creationId xmlns:p14="http://schemas.microsoft.com/office/powerpoint/2010/main" val="11828076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aankondigen: vervolg module (onderwerpen, doelen en trainers)</a:t>
            </a:r>
          </a:p>
          <a:p>
            <a:pPr lvl="0"/>
            <a:r>
              <a:rPr lang="nl-NL" sz="1200" kern="1200" dirty="0">
                <a:solidFill>
                  <a:schemeClr val="tx1"/>
                </a:solidFill>
                <a:effectLst/>
                <a:latin typeface="+mn-lt"/>
                <a:ea typeface="+mn-ea"/>
                <a:cs typeface="+mn-cs"/>
              </a:rPr>
              <a:t>dank en contact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contactgegevens organisatie (project)</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contactgegevens trainer(s) (inhoud)</a:t>
            </a:r>
          </a:p>
          <a:p>
            <a:endParaRPr lang="nl-NL" dirty="0"/>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67</a:t>
            </a:fld>
            <a:endParaRPr lang="nl-NL"/>
          </a:p>
        </p:txBody>
      </p:sp>
    </p:spTree>
    <p:extLst>
      <p:ext uri="{BB962C8B-B14F-4D97-AF65-F5344CB8AC3E}">
        <p14:creationId xmlns:p14="http://schemas.microsoft.com/office/powerpoint/2010/main" val="61830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nl-NL" sz="1200" b="1" kern="1200" dirty="0">
                <a:solidFill>
                  <a:schemeClr val="tx1"/>
                </a:solidFill>
                <a:effectLst/>
                <a:latin typeface="+mn-lt"/>
                <a:ea typeface="+mn-ea"/>
                <a:cs typeface="+mn-cs"/>
              </a:rPr>
              <a:t>aankondigen</a:t>
            </a:r>
            <a:r>
              <a:rPr lang="nl-NL"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bij sessies van 2 uren halverwege een pauze van ca 10 minuten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begin november (na de laatste workshop) ontvang je de </a:t>
            </a:r>
            <a:r>
              <a:rPr lang="nl-NL" sz="1200" kern="1200" dirty="0" err="1">
                <a:solidFill>
                  <a:schemeClr val="tx1"/>
                </a:solidFill>
                <a:effectLst/>
                <a:latin typeface="+mn-lt"/>
                <a:ea typeface="+mn-ea"/>
                <a:cs typeface="+mn-cs"/>
              </a:rPr>
              <a:t>Powerpoint</a:t>
            </a:r>
            <a:r>
              <a:rPr lang="nl-NL" sz="1200" kern="1200" dirty="0">
                <a:solidFill>
                  <a:schemeClr val="tx1"/>
                </a:solidFill>
                <a:effectLst/>
                <a:latin typeface="+mn-lt"/>
                <a:ea typeface="+mn-ea"/>
                <a:cs typeface="+mn-cs"/>
              </a:rPr>
              <a:t> met relevante dia’s van de presentatie: voor nu maak aantekeningen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online sessie, helaas geen live demonstraties door gebruikers, ook niet beperkingen ervaringen (VISIO)</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aan eind van de sessie overzicht van genoemde links</a:t>
            </a:r>
          </a:p>
          <a:p>
            <a:pPr marL="0" indent="0">
              <a:buFont typeface="Arial" panose="020B0604020202020204" pitchFamily="34" charset="0"/>
              <a:buNone/>
            </a:pPr>
            <a:endParaRPr lang="nl-NL" sz="1200" kern="1200" dirty="0">
              <a:solidFill>
                <a:schemeClr val="tx1"/>
              </a:solidFill>
              <a:effectLst/>
              <a:latin typeface="+mn-lt"/>
              <a:ea typeface="+mn-ea"/>
              <a:cs typeface="+mn-cs"/>
            </a:endParaRPr>
          </a:p>
          <a:p>
            <a:r>
              <a:rPr lang="nl-NL" b="1" dirty="0"/>
              <a:t>TIPS</a:t>
            </a:r>
          </a:p>
          <a:p>
            <a:pPr marL="171450" indent="-171450">
              <a:buFont typeface="Arial" panose="020B0604020202020204" pitchFamily="34" charset="0"/>
              <a:buChar char="•"/>
            </a:pPr>
            <a:r>
              <a:rPr lang="nl-NL" dirty="0"/>
              <a:t>noteer wat je belangrijk vindt </a:t>
            </a:r>
          </a:p>
          <a:p>
            <a:pPr marL="171450" indent="-171450">
              <a:buFont typeface="Arial" panose="020B0604020202020204" pitchFamily="34" charset="0"/>
              <a:buChar char="•"/>
            </a:pPr>
            <a:r>
              <a:rPr lang="nl-NL" dirty="0"/>
              <a:t>probeer de vertaalslag te maken naar wat het betekent voor je eigen werkzaamheden</a:t>
            </a: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7</a:t>
            </a:fld>
            <a:endParaRPr lang="nl-NL"/>
          </a:p>
        </p:txBody>
      </p:sp>
    </p:spTree>
    <p:extLst>
      <p:ext uri="{BB962C8B-B14F-4D97-AF65-F5344CB8AC3E}">
        <p14:creationId xmlns:p14="http://schemas.microsoft.com/office/powerpoint/2010/main" val="337627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kern="1200" dirty="0">
                <a:solidFill>
                  <a:schemeClr val="tx1"/>
                </a:solidFill>
                <a:effectLst/>
                <a:latin typeface="+mn-lt"/>
                <a:ea typeface="+mn-ea"/>
                <a:cs typeface="+mn-cs"/>
              </a:rPr>
              <a:t>Diversiteit in de groep: algemene en educatieve uitgevers, verschillen in voorkennis en functies</a:t>
            </a:r>
          </a:p>
          <a:p>
            <a:pPr marL="0" lvl="0" indent="0">
              <a:buFont typeface="Arial" panose="020B0604020202020204" pitchFamily="34" charset="0"/>
              <a:buNone/>
            </a:pPr>
            <a:endParaRPr lang="nl-NL" sz="1200" b="1" kern="1200" dirty="0">
              <a:solidFill>
                <a:schemeClr val="tx1"/>
              </a:solidFill>
              <a:effectLst/>
              <a:latin typeface="+mn-lt"/>
              <a:ea typeface="+mn-ea"/>
              <a:cs typeface="+mn-cs"/>
            </a:endParaRPr>
          </a:p>
          <a:p>
            <a:pPr marL="0" lvl="0" indent="0">
              <a:buFont typeface="Arial" panose="020B0604020202020204" pitchFamily="34" charset="0"/>
              <a:buNone/>
            </a:pPr>
            <a:r>
              <a:rPr lang="nl-NL" sz="1200" b="1" kern="1200" dirty="0">
                <a:solidFill>
                  <a:schemeClr val="tx1"/>
                </a:solidFill>
                <a:effectLst/>
                <a:latin typeface="+mn-lt"/>
                <a:ea typeface="+mn-ea"/>
                <a:cs typeface="+mn-cs"/>
              </a:rPr>
              <a:t>Nieuwe kennis/vaardigheden </a:t>
            </a:r>
          </a:p>
          <a:p>
            <a:pPr marL="171450" lvl="0" indent="-171450">
              <a:buFont typeface="Arial" panose="020B0604020202020204" pitchFamily="34" charset="0"/>
              <a:buChar char="•"/>
            </a:pPr>
            <a:r>
              <a:rPr lang="nl-NL" sz="1200" b="1" kern="1200" dirty="0">
                <a:solidFill>
                  <a:schemeClr val="tx1"/>
                </a:solidFill>
                <a:effectLst/>
                <a:latin typeface="+mn-lt"/>
                <a:ea typeface="+mn-ea"/>
                <a:cs typeface="+mn-cs"/>
              </a:rPr>
              <a:t>naar je functie vertalen zodat je toegankelijkheid kunt (laten) toepassen </a:t>
            </a:r>
          </a:p>
          <a:p>
            <a:pPr marL="171450" lvl="0" indent="-171450">
              <a:buFont typeface="Arial" panose="020B0604020202020204" pitchFamily="34" charset="0"/>
              <a:buChar char="•"/>
            </a:pPr>
            <a:r>
              <a:rPr lang="nl-NL" sz="1200" b="1" kern="1200" dirty="0">
                <a:solidFill>
                  <a:schemeClr val="tx1"/>
                </a:solidFill>
                <a:effectLst/>
                <a:latin typeface="+mn-lt"/>
                <a:ea typeface="+mn-ea"/>
                <a:cs typeface="+mn-cs"/>
              </a:rPr>
              <a:t>gebruiken om een regierol te nemen bij aansturen en (externe) opdrachten verlenen.</a:t>
            </a:r>
          </a:p>
          <a:p>
            <a:pPr marL="171450" lvl="0" indent="-171450">
              <a:buFont typeface="Arial" panose="020B0604020202020204" pitchFamily="34" charset="0"/>
              <a:buChar char="•"/>
            </a:pPr>
            <a:r>
              <a:rPr lang="nl-NL" sz="1200" b="1" kern="1200" dirty="0">
                <a:solidFill>
                  <a:schemeClr val="tx1"/>
                </a:solidFill>
                <a:effectLst/>
                <a:latin typeface="+mn-lt"/>
                <a:ea typeface="+mn-ea"/>
                <a:cs typeface="+mn-cs"/>
              </a:rPr>
              <a:t>inzetten om intern en extern te kunnen communiceren over toegankelijkheid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kern="1200" dirty="0">
                <a:solidFill>
                  <a:schemeClr val="tx1"/>
                </a:solidFill>
                <a:effectLst/>
                <a:latin typeface="+mn-lt"/>
                <a:ea typeface="+mn-ea"/>
                <a:cs typeface="+mn-cs"/>
              </a:rPr>
              <a:t>Ook: medewerkers algemene uitgevers zijn vooral gericht op folio; maar moeten als opdrachtgever in staat zijn (nu en in de toekomst) externen te kunnen briefen. Ook educatieve uitgevers moeten medewerkers/externen kunnen briefen.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8</a:t>
            </a:fld>
            <a:endParaRPr lang="nl-NL"/>
          </a:p>
        </p:txBody>
      </p:sp>
    </p:spTree>
    <p:extLst>
      <p:ext uri="{BB962C8B-B14F-4D97-AF65-F5344CB8AC3E}">
        <p14:creationId xmlns:p14="http://schemas.microsoft.com/office/powerpoint/2010/main" val="366351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9</a:t>
            </a:fld>
            <a:endParaRPr lang="nl-NL"/>
          </a:p>
        </p:txBody>
      </p:sp>
    </p:spTree>
    <p:extLst>
      <p:ext uri="{BB962C8B-B14F-4D97-AF65-F5344CB8AC3E}">
        <p14:creationId xmlns:p14="http://schemas.microsoft.com/office/powerpoint/2010/main" val="260815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4FB65-BD87-448F-8448-8E763958662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A254186-D2D2-49D9-AFDD-A88F861FF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9E3EF12-FD1A-4ED3-8B20-F80D4E4416E6}"/>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5" name="Tijdelijke aanduiding voor voettekst 4">
            <a:extLst>
              <a:ext uri="{FF2B5EF4-FFF2-40B4-BE49-F238E27FC236}">
                <a16:creationId xmlns:a16="http://schemas.microsoft.com/office/drawing/2014/main" id="{8B9BAE7B-598B-48E3-B543-5EEEBFF404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A288AC-4495-43C5-B8A3-E6F9DB91A072}"/>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404348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E658D-A9AA-4018-A34A-F775D344F16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F2A6245-C942-4D12-8A59-D61798608AC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E17A7D-464F-4FDE-8F59-86FCB97E947A}"/>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5" name="Tijdelijke aanduiding voor voettekst 4">
            <a:extLst>
              <a:ext uri="{FF2B5EF4-FFF2-40B4-BE49-F238E27FC236}">
                <a16:creationId xmlns:a16="http://schemas.microsoft.com/office/drawing/2014/main" id="{24A99206-6934-47C3-8DF7-D32887FAF8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39FC1C-C458-4E7E-B92A-1A926788D510}"/>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8314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130B885-EE26-4F2E-8FFC-A9467C8188E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6EB7488-C47C-4F5F-9399-33FAAC50D48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E20971-E377-4F22-BC32-FF39A88051F4}"/>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5" name="Tijdelijke aanduiding voor voettekst 4">
            <a:extLst>
              <a:ext uri="{FF2B5EF4-FFF2-40B4-BE49-F238E27FC236}">
                <a16:creationId xmlns:a16="http://schemas.microsoft.com/office/drawing/2014/main" id="{621DB18F-733C-4F0F-B0F9-C15BBE9D46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ADEABD-B764-43D3-AC71-D6BE772AF6EB}"/>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43126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zonder afbeelding">
    <p:spTree>
      <p:nvGrpSpPr>
        <p:cNvPr id="1" name=""/>
        <p:cNvGrpSpPr/>
        <p:nvPr/>
      </p:nvGrpSpPr>
      <p:grpSpPr>
        <a:xfrm>
          <a:off x="0" y="0"/>
          <a:ext cx="0" cy="0"/>
          <a:chOff x="0" y="0"/>
          <a:chExt cx="0" cy="0"/>
        </a:xfrm>
      </p:grpSpPr>
      <p:sp>
        <p:nvSpPr>
          <p:cNvPr id="8" name="Titel 3"/>
          <p:cNvSpPr txBox="1">
            <a:spLocks/>
          </p:cNvSpPr>
          <p:nvPr userDrawn="1"/>
        </p:nvSpPr>
        <p:spPr>
          <a:xfrm>
            <a:off x="608238" y="983181"/>
            <a:ext cx="5207332" cy="113136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nl-NL" sz="2000" b="1">
              <a:latin typeface="Arial" panose="020B0604020202020204" pitchFamily="34" charset="0"/>
              <a:cs typeface="Arial" panose="020B0604020202020204" pitchFamily="34" charset="0"/>
            </a:endParaRPr>
          </a:p>
        </p:txBody>
      </p:sp>
      <p:sp>
        <p:nvSpPr>
          <p:cNvPr id="3" name="Tijdelijke aanduiding voor tekst 2"/>
          <p:cNvSpPr>
            <a:spLocks noGrp="1"/>
          </p:cNvSpPr>
          <p:nvPr>
            <p:ph type="body" sz="quarter" idx="10" hasCustomPrompt="1"/>
          </p:nvPr>
        </p:nvSpPr>
        <p:spPr>
          <a:xfrm>
            <a:off x="608013" y="1028700"/>
            <a:ext cx="5116512" cy="10096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latin typeface="Arial" panose="020B0604020202020204" pitchFamily="34" charset="0"/>
                <a:cs typeface="Arial" panose="020B0604020202020204" pitchFamily="34" charset="0"/>
              </a:defRPr>
            </a:lvl1pPr>
          </a:lstStyle>
          <a:p>
            <a:pPr lvl="0"/>
            <a:r>
              <a:rPr lang="nl-NL"/>
              <a:t>Bijschrift of ondertitel waarin iets relevants staat.</a:t>
            </a:r>
          </a:p>
        </p:txBody>
      </p:sp>
      <p:sp>
        <p:nvSpPr>
          <p:cNvPr id="5" name="Tijdelijke aanduiding voor tekst 4"/>
          <p:cNvSpPr>
            <a:spLocks noGrp="1"/>
          </p:cNvSpPr>
          <p:nvPr>
            <p:ph type="body" sz="quarter" idx="11" hasCustomPrompt="1"/>
          </p:nvPr>
        </p:nvSpPr>
        <p:spPr>
          <a:xfrm>
            <a:off x="600075" y="2028826"/>
            <a:ext cx="9182099" cy="287655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aseline="0">
                <a:latin typeface="Arial Black" panose="020B0A04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600">
                <a:latin typeface="Arial Black" panose="020B0A04020102020204" pitchFamily="34" charset="0"/>
              </a:rPr>
              <a:t>PLAATS HIER DE TITEL VAN JE PRESENTATIE. DEZE KAN DRIE REGELS BEVATTEN.</a:t>
            </a:r>
          </a:p>
        </p:txBody>
      </p:sp>
      <p:sp>
        <p:nvSpPr>
          <p:cNvPr id="11" name="Tijdelijke aanduiding voor tekst 10"/>
          <p:cNvSpPr>
            <a:spLocks noGrp="1"/>
          </p:cNvSpPr>
          <p:nvPr>
            <p:ph type="body" sz="quarter" idx="12" hasCustomPrompt="1"/>
          </p:nvPr>
        </p:nvSpPr>
        <p:spPr>
          <a:xfrm>
            <a:off x="608013" y="6019800"/>
            <a:ext cx="3525837" cy="304800"/>
          </a:xfrm>
          <a:prstGeom prst="rect">
            <a:avLst/>
          </a:prstGeom>
        </p:spPr>
        <p:txBody>
          <a:bodyPr/>
          <a:lstStyle>
            <a:lvl1pPr marL="0" indent="0">
              <a:buNone/>
              <a:defRPr sz="1600" baseline="0">
                <a:latin typeface="Arial" panose="020B0604020202020204" pitchFamily="34" charset="0"/>
                <a:cs typeface="Arial" panose="020B0604020202020204" pitchFamily="34" charset="0"/>
              </a:defRPr>
            </a:lvl1pPr>
          </a:lstStyle>
          <a:p>
            <a:pPr lvl="0"/>
            <a:r>
              <a:rPr lang="nl-NL" sz="1600">
                <a:latin typeface="Arial" panose="020B0604020202020204" pitchFamily="34" charset="0"/>
                <a:cs typeface="Arial" panose="020B0604020202020204" pitchFamily="34" charset="0"/>
              </a:rPr>
              <a:t>Datum van je presentatie</a:t>
            </a:r>
            <a:endParaRPr lang="nl-NL"/>
          </a:p>
        </p:txBody>
      </p:sp>
    </p:spTree>
    <p:extLst>
      <p:ext uri="{BB962C8B-B14F-4D97-AF65-F5344CB8AC3E}">
        <p14:creationId xmlns:p14="http://schemas.microsoft.com/office/powerpoint/2010/main" val="2329796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 met opsomming">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675" y="2235993"/>
            <a:ext cx="5276850" cy="2112963"/>
          </a:xfrm>
          <a:prstGeom prst="rect">
            <a:avLst/>
          </a:prstGeom>
        </p:spPr>
        <p:txBody>
          <a:bodyPr anchor="ctr"/>
          <a:lstStyle>
            <a:lvl1pPr marL="0" indent="0">
              <a:buNone/>
              <a:defRPr sz="3000" baseline="0">
                <a:latin typeface="Arial Black" panose="020B0A04020102020204" pitchFamily="34" charset="0"/>
                <a:cs typeface="Arial" panose="020B0604020202020204" pitchFamily="34" charset="0"/>
              </a:defRPr>
            </a:lvl1pPr>
          </a:lstStyle>
          <a:p>
            <a:pPr lvl="0"/>
            <a:r>
              <a:rPr lang="nl-NL"/>
              <a:t>ZET HIER DE TITEL. KAN DRIE REGELS ZIJN.</a:t>
            </a:r>
          </a:p>
        </p:txBody>
      </p:sp>
      <p:sp>
        <p:nvSpPr>
          <p:cNvPr id="15" name="Tijdelijke aanduiding voor tekst 14"/>
          <p:cNvSpPr>
            <a:spLocks noGrp="1"/>
          </p:cNvSpPr>
          <p:nvPr>
            <p:ph type="body" sz="quarter" idx="13" hasCustomPrompt="1"/>
          </p:nvPr>
        </p:nvSpPr>
        <p:spPr>
          <a:xfrm>
            <a:off x="447675" y="6019800"/>
            <a:ext cx="5276850" cy="295275"/>
          </a:xfrm>
          <a:prstGeom prst="rect">
            <a:avLst/>
          </a:prstGeom>
        </p:spPr>
        <p:txBody>
          <a:bodyPr/>
          <a:lstStyle>
            <a:lvl1pPr marL="0" indent="0">
              <a:buNone/>
              <a:defRPr sz="1600" baseline="0">
                <a:latin typeface="Arial" panose="020B0604020202020204" pitchFamily="34" charset="0"/>
                <a:cs typeface="Arial" panose="020B0604020202020204" pitchFamily="34" charset="0"/>
              </a:defRPr>
            </a:lvl1pPr>
          </a:lstStyle>
          <a:p>
            <a:pPr lvl="0"/>
            <a:r>
              <a:rPr lang="nl-NL"/>
              <a:t>Titel van je presentatie.</a:t>
            </a:r>
          </a:p>
        </p:txBody>
      </p:sp>
      <p:sp>
        <p:nvSpPr>
          <p:cNvPr id="3" name="Tijdelijke aanduiding voor tekst 2"/>
          <p:cNvSpPr>
            <a:spLocks noGrp="1"/>
          </p:cNvSpPr>
          <p:nvPr>
            <p:ph type="body" sz="quarter" idx="14" hasCustomPrompt="1"/>
          </p:nvPr>
        </p:nvSpPr>
        <p:spPr>
          <a:xfrm>
            <a:off x="6334125" y="1009650"/>
            <a:ext cx="5857875" cy="4565650"/>
          </a:xfrm>
          <a:prstGeom prst="rect">
            <a:avLst/>
          </a:prstGeom>
        </p:spPr>
        <p:txBody>
          <a:bodyPr anchor="ctr"/>
          <a:lstStyle>
            <a:lvl1pPr marL="342900" indent="-342900">
              <a:buFontTx/>
              <a:buBlip>
                <a:blip r:embed="rId2"/>
              </a:buBlip>
              <a:defRPr sz="2400" baseline="0">
                <a:latin typeface="Arial" panose="020B0604020202020204" pitchFamily="34" charset="0"/>
                <a:cs typeface="Arial" panose="020B0604020202020204" pitchFamily="34" charset="0"/>
              </a:defRPr>
            </a:lvl1pPr>
          </a:lstStyle>
          <a:p>
            <a:pPr lvl="0"/>
            <a:r>
              <a:rPr lang="nl-NL"/>
              <a:t>Hier kan jouw opsomming staan.</a:t>
            </a:r>
          </a:p>
          <a:p>
            <a:pPr lvl="0"/>
            <a:r>
              <a:rPr lang="nl-NL"/>
              <a:t>…</a:t>
            </a:r>
          </a:p>
          <a:p>
            <a:pPr lvl="0"/>
            <a:r>
              <a:rPr lang="nl-NL"/>
              <a:t>…</a:t>
            </a:r>
          </a:p>
          <a:p>
            <a:pPr lvl="0"/>
            <a:r>
              <a:rPr lang="nl-NL"/>
              <a:t>…</a:t>
            </a:r>
          </a:p>
          <a:p>
            <a:pPr lvl="0"/>
            <a:r>
              <a:rPr lang="nl-NL"/>
              <a:t>…</a:t>
            </a:r>
          </a:p>
          <a:p>
            <a:pPr lvl="0"/>
            <a:endParaRPr lang="nl-NL"/>
          </a:p>
        </p:txBody>
      </p:sp>
    </p:spTree>
    <p:extLst>
      <p:ext uri="{BB962C8B-B14F-4D97-AF65-F5344CB8AC3E}">
        <p14:creationId xmlns:p14="http://schemas.microsoft.com/office/powerpoint/2010/main" val="22986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 dia">
    <p:spTree>
      <p:nvGrpSpPr>
        <p:cNvPr id="1" name=""/>
        <p:cNvGrpSpPr/>
        <p:nvPr/>
      </p:nvGrpSpPr>
      <p:grpSpPr>
        <a:xfrm>
          <a:off x="0" y="0"/>
          <a:ext cx="0" cy="0"/>
          <a:chOff x="0" y="0"/>
          <a:chExt cx="0" cy="0"/>
        </a:xfrm>
      </p:grpSpPr>
      <p:sp>
        <p:nvSpPr>
          <p:cNvPr id="4" name="Tijdelijke aanduiding voor tekst 3"/>
          <p:cNvSpPr>
            <a:spLocks noGrp="1"/>
          </p:cNvSpPr>
          <p:nvPr>
            <p:ph type="body" sz="quarter" idx="10" hasCustomPrompt="1"/>
          </p:nvPr>
        </p:nvSpPr>
        <p:spPr>
          <a:xfrm>
            <a:off x="723715" y="1306306"/>
            <a:ext cx="11246612" cy="4073215"/>
          </a:xfrm>
          <a:prstGeom prst="rect">
            <a:avLst/>
          </a:prstGeom>
        </p:spPr>
        <p:txBody>
          <a:bodyPr/>
          <a:lstStyle>
            <a:lvl1pPr>
              <a:buClr>
                <a:srgbClr val="FF6600"/>
              </a:buClr>
              <a:defRPr sz="2200">
                <a:latin typeface="Avenir LT Std 55 Roman" panose="020B0503020203020204" pitchFamily="34" charset="0"/>
              </a:defRPr>
            </a:lvl1pPr>
            <a:lvl2pPr>
              <a:defRPr sz="2200">
                <a:latin typeface="Avenir LT Std 55 Roman" panose="020B0503020203020204" pitchFamily="34" charset="0"/>
              </a:defRPr>
            </a:lvl2pPr>
            <a:lvl3pPr>
              <a:defRPr sz="2200">
                <a:latin typeface="Avenir LT Std 55 Roman" panose="020B0503020203020204" pitchFamily="34" charset="0"/>
              </a:defRPr>
            </a:lvl3pPr>
            <a:lvl4pPr>
              <a:defRPr sz="2200">
                <a:latin typeface="Avenir LT Std 55 Roman" panose="020B0503020203020204" pitchFamily="34" charset="0"/>
              </a:defRPr>
            </a:lvl4pPr>
            <a:lvl5pPr>
              <a:defRPr sz="2200">
                <a:latin typeface="Avenir LT Std 55 Roman" panose="020B0503020203020204" pitchFamily="34" charset="0"/>
              </a:defRPr>
            </a:lvl5pPr>
          </a:lstStyle>
          <a:p>
            <a:pPr lvl="0"/>
            <a:r>
              <a:rPr lang="nl-NL"/>
              <a:t>Tekstregel</a:t>
            </a:r>
          </a:p>
          <a:p>
            <a:pPr lvl="0"/>
            <a:r>
              <a:rPr lang="nl-NL"/>
              <a:t>Tekstregel</a:t>
            </a:r>
          </a:p>
          <a:p>
            <a:pPr lvl="0"/>
            <a:r>
              <a:rPr lang="nl-NL"/>
              <a:t>Tekstregel</a:t>
            </a:r>
          </a:p>
          <a:p>
            <a:pPr lvl="0"/>
            <a:r>
              <a:rPr lang="nl-NL"/>
              <a:t>Tekstregel</a:t>
            </a:r>
          </a:p>
          <a:p>
            <a:pPr lvl="0"/>
            <a:r>
              <a:rPr lang="nl-NL"/>
              <a:t>Tekstregel</a:t>
            </a:r>
          </a:p>
        </p:txBody>
      </p:sp>
      <p:sp>
        <p:nvSpPr>
          <p:cNvPr id="8" name="Tijdelijke aanduiding voor tekst 7"/>
          <p:cNvSpPr>
            <a:spLocks noGrp="1"/>
          </p:cNvSpPr>
          <p:nvPr>
            <p:ph type="body" sz="quarter" idx="11" hasCustomPrompt="1"/>
          </p:nvPr>
        </p:nvSpPr>
        <p:spPr>
          <a:xfrm>
            <a:off x="723715" y="588345"/>
            <a:ext cx="11246612" cy="551687"/>
          </a:xfrm>
          <a:prstGeom prst="rect">
            <a:avLst/>
          </a:prstGeom>
        </p:spPr>
        <p:txBody>
          <a:bodyPr/>
          <a:lstStyle>
            <a:lvl1pPr marL="0" indent="0">
              <a:buNone/>
              <a:defRPr sz="3200" b="1">
                <a:solidFill>
                  <a:srgbClr val="FF6600"/>
                </a:solidFill>
                <a:latin typeface="Avenir LT Std 55 Roman" panose="020B0503020203020204" pitchFamily="34" charset="0"/>
              </a:defRPr>
            </a:lvl1pPr>
            <a:lvl2pPr>
              <a:defRPr sz="3200">
                <a:latin typeface="Avenir LT Std 55 Roman" panose="020B0503020203020204" pitchFamily="34" charset="0"/>
              </a:defRPr>
            </a:lvl2pPr>
            <a:lvl3pPr>
              <a:defRPr sz="3200">
                <a:latin typeface="Avenir LT Std 55 Roman" panose="020B0503020203020204" pitchFamily="34" charset="0"/>
              </a:defRPr>
            </a:lvl3pPr>
            <a:lvl4pPr>
              <a:defRPr sz="3200">
                <a:latin typeface="Avenir LT Std 55 Roman" panose="020B0503020203020204" pitchFamily="34" charset="0"/>
              </a:defRPr>
            </a:lvl4pPr>
            <a:lvl5pPr>
              <a:defRPr sz="3200">
                <a:latin typeface="Avenir LT Std 55 Roman" panose="020B0503020203020204" pitchFamily="34" charset="0"/>
              </a:defRPr>
            </a:lvl5pPr>
          </a:lstStyle>
          <a:p>
            <a:pPr lvl="0"/>
            <a:r>
              <a:rPr lang="nl-NL"/>
              <a:t>Kop</a:t>
            </a:r>
          </a:p>
        </p:txBody>
      </p:sp>
    </p:spTree>
    <p:extLst>
      <p:ext uri="{BB962C8B-B14F-4D97-AF65-F5344CB8AC3E}">
        <p14:creationId xmlns:p14="http://schemas.microsoft.com/office/powerpoint/2010/main" val="8106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F036C-0664-4015-829A-3283F9A899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4E9122-D37D-4ECF-99EF-9F1BFF0A4A7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B8FEC4-4A52-47BA-8284-53D94E40CA99}"/>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5" name="Tijdelijke aanduiding voor voettekst 4">
            <a:extLst>
              <a:ext uri="{FF2B5EF4-FFF2-40B4-BE49-F238E27FC236}">
                <a16:creationId xmlns:a16="http://schemas.microsoft.com/office/drawing/2014/main" id="{3CD1EBEA-8512-4A57-8942-85188D069F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49B02D-2DAF-42CE-B9B6-9CA0D9441B0E}"/>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381274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1A545-B5BF-45CD-9DBF-3DBD1096FA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0795AF-D424-4D7C-AF91-106664868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AC94284-4F2F-4035-BB7B-73D00C05C8BF}"/>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5" name="Tijdelijke aanduiding voor voettekst 4">
            <a:extLst>
              <a:ext uri="{FF2B5EF4-FFF2-40B4-BE49-F238E27FC236}">
                <a16:creationId xmlns:a16="http://schemas.microsoft.com/office/drawing/2014/main" id="{704C8BD0-718A-4583-BDB8-52708D1E9C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EB4EE3-3496-4936-9744-B01F56150FA8}"/>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97991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F48FA-6AEB-486F-8EF5-BFEDFEDCB5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CE27B47-A4BC-4487-9660-1B0D17BC81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3451962-5A87-49EC-9C73-97C8457878A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1690045-F392-48A7-BAC9-A92F1873575D}"/>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6" name="Tijdelijke aanduiding voor voettekst 5">
            <a:extLst>
              <a:ext uri="{FF2B5EF4-FFF2-40B4-BE49-F238E27FC236}">
                <a16:creationId xmlns:a16="http://schemas.microsoft.com/office/drawing/2014/main" id="{872554AE-01DF-4DEA-ACB0-BC4D2A9780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241EDC-4707-4CCD-A12D-67737C0DA64E}"/>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303608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3A844-EC3C-4444-A14E-3D342998533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BB42F4B-7996-41BA-B1B0-079DABCE9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23B5FD1-B9D8-4616-B57D-25D95364AFE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DD4BEA-C3E0-4477-B791-4B2093CCE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2692E80-A041-4304-A9DB-951A55239B1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0E9476F-1B58-4989-ABA3-73866F1D74CC}"/>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8" name="Tijdelijke aanduiding voor voettekst 7">
            <a:extLst>
              <a:ext uri="{FF2B5EF4-FFF2-40B4-BE49-F238E27FC236}">
                <a16:creationId xmlns:a16="http://schemas.microsoft.com/office/drawing/2014/main" id="{1E3ADEB2-44CF-4EDB-AAE0-EA5E76511FD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E2CDB04-6C34-4148-9AB3-2EE21DF1EF13}"/>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260526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B7566-D51A-40BE-99C5-90155D09C54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6EEE9D-880B-4BD8-9A84-11B1C923E20D}"/>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4" name="Tijdelijke aanduiding voor voettekst 3">
            <a:extLst>
              <a:ext uri="{FF2B5EF4-FFF2-40B4-BE49-F238E27FC236}">
                <a16:creationId xmlns:a16="http://schemas.microsoft.com/office/drawing/2014/main" id="{746032D3-724C-43EB-9540-16638016F2B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5B63B9-6BE6-49AA-9477-44343F3D81F6}"/>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55105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3C6888-349E-41FE-8653-691F1BD8A96B}"/>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3" name="Tijdelijke aanduiding voor voettekst 2">
            <a:extLst>
              <a:ext uri="{FF2B5EF4-FFF2-40B4-BE49-F238E27FC236}">
                <a16:creationId xmlns:a16="http://schemas.microsoft.com/office/drawing/2014/main" id="{29A8EB4B-897C-40C4-9E39-CB286AC017F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80013B-486A-4BA2-A93F-7F39F916B066}"/>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31665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A0A36-50CD-4125-BECD-7276C86E2D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CAA2386-1A19-45AD-9A41-A5B406EC5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6BEDD94-4D46-4C8D-A9D5-BC15EE854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F6E935-2025-44DE-A6FA-1C82642A8778}"/>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6" name="Tijdelijke aanduiding voor voettekst 5">
            <a:extLst>
              <a:ext uri="{FF2B5EF4-FFF2-40B4-BE49-F238E27FC236}">
                <a16:creationId xmlns:a16="http://schemas.microsoft.com/office/drawing/2014/main" id="{8EDAC844-9ACA-4342-8170-59253B0A8E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AC19F4-BA39-4DC4-BB4E-3B5D4DAE1B7C}"/>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35653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CE3A0-9203-4518-BA55-9B65705D73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13E1E6-98AF-4C84-AE3C-FF2E50002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61FA970-9713-4F8C-9460-0BA7E9B25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C557547-1044-493E-A1B0-223235485502}"/>
              </a:ext>
            </a:extLst>
          </p:cNvPr>
          <p:cNvSpPr>
            <a:spLocks noGrp="1"/>
          </p:cNvSpPr>
          <p:nvPr>
            <p:ph type="dt" sz="half" idx="10"/>
          </p:nvPr>
        </p:nvSpPr>
        <p:spPr/>
        <p:txBody>
          <a:bodyPr/>
          <a:lstStyle/>
          <a:p>
            <a:fld id="{436ABB71-D8D7-460C-9C34-341D635E5CA8}" type="datetimeFigureOut">
              <a:rPr lang="nl-NL" smtClean="0"/>
              <a:t>23-11-2021</a:t>
            </a:fld>
            <a:endParaRPr lang="nl-NL"/>
          </a:p>
        </p:txBody>
      </p:sp>
      <p:sp>
        <p:nvSpPr>
          <p:cNvPr id="6" name="Tijdelijke aanduiding voor voettekst 5">
            <a:extLst>
              <a:ext uri="{FF2B5EF4-FFF2-40B4-BE49-F238E27FC236}">
                <a16:creationId xmlns:a16="http://schemas.microsoft.com/office/drawing/2014/main" id="{CB112A21-DE58-4186-A52C-0A8FF65784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A1E5F3-1164-4550-A7AB-6A05804C6B00}"/>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57285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4C98628-0C05-4249-BCA0-09AC13ABF7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9BA3109-35C7-4582-87EF-72E289896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356319-4BEA-46AB-B0F9-E36800A90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ABB71-D8D7-460C-9C34-341D635E5CA8}" type="datetimeFigureOut">
              <a:rPr lang="nl-NL" smtClean="0"/>
              <a:t>23-11-2021</a:t>
            </a:fld>
            <a:endParaRPr lang="nl-NL"/>
          </a:p>
        </p:txBody>
      </p:sp>
      <p:sp>
        <p:nvSpPr>
          <p:cNvPr id="5" name="Tijdelijke aanduiding voor voettekst 4">
            <a:extLst>
              <a:ext uri="{FF2B5EF4-FFF2-40B4-BE49-F238E27FC236}">
                <a16:creationId xmlns:a16="http://schemas.microsoft.com/office/drawing/2014/main" id="{CCD0B54C-BEB5-4188-B245-8E9A43632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5197589-4793-44F2-8A81-C69351552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F7705-680E-4F48-802D-898875BE161D}" type="slidenum">
              <a:rPr lang="nl-NL" smtClean="0"/>
              <a:t>‹nr.›</a:t>
            </a:fld>
            <a:endParaRPr lang="nl-NL"/>
          </a:p>
        </p:txBody>
      </p:sp>
    </p:spTree>
    <p:extLst>
      <p:ext uri="{BB962C8B-B14F-4D97-AF65-F5344CB8AC3E}">
        <p14:creationId xmlns:p14="http://schemas.microsoft.com/office/powerpoint/2010/main" val="2257102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inclusiefpubliceren.nl/workshop-2a-basis-introducti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ebaim.org/articles/nvda/" TargetMode="External"/><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webaim.org/articles/talkback/" TargetMode="External"/><Relationship Id="rId5" Type="http://schemas.openxmlformats.org/officeDocument/2006/relationships/hyperlink" Target="https://webaim.org/articles/voiceover/" TargetMode="External"/><Relationship Id="rId4" Type="http://schemas.openxmlformats.org/officeDocument/2006/relationships/hyperlink" Target="https://webaim.org/articles/jaw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ave.webaim.org/" TargetMode="External"/><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hyperlink" Target="http://www.mediafederatie.nl/" TargetMode="Externa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www.accessibility.nl/"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hyperlink" Target="https://www.w3.org/TR/wai-aria-1.1"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s://forms.office.com/r/AbKvL16s7B"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2.jpeg"/><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8" Type="http://schemas.openxmlformats.org/officeDocument/2006/relationships/hyperlink" Target="https://www.w3.org/Translations/WCAG21-nl/" TargetMode="External"/><Relationship Id="rId3" Type="http://schemas.openxmlformats.org/officeDocument/2006/relationships/image" Target="../media/image29.png"/><Relationship Id="rId7" Type="http://schemas.openxmlformats.org/officeDocument/2006/relationships/hyperlink" Target="https://www.inclusiefpubliceren.nl/sites/default/files/2021-08/GIDS-3-Check-dit_PDF_A_2a_toegpdf.pdf" TargetMode="External"/><Relationship Id="rId12"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14.xml"/><Relationship Id="rId6" Type="http://schemas.openxmlformats.org/officeDocument/2006/relationships/hyperlink" Target="https://www.inclusiefpubliceren.nl/sites/default/files/2019-11/Doe_mee_10_tips_voor_toegankelijke_informatie_6.pdf" TargetMode="External"/><Relationship Id="rId11" Type="http://schemas.openxmlformats.org/officeDocument/2006/relationships/hyperlink" Target="https://webaim.org/articles/nvda/" TargetMode="External"/><Relationship Id="rId5" Type="http://schemas.openxmlformats.org/officeDocument/2006/relationships/hyperlink" Target="https://www.inclusiefpubliceren.nl/sites/default/files/2019-11/Maak_open_10_tips_voor_toegankelijke_informatie_6.pdf" TargetMode="External"/><Relationship Id="rId10" Type="http://schemas.openxmlformats.org/officeDocument/2006/relationships/hyperlink" Target="https://wave.webaim.org/" TargetMode="External"/><Relationship Id="rId4" Type="http://schemas.openxmlformats.org/officeDocument/2006/relationships/hyperlink" Target="https://www.inclusiefpubliceren.nl/" TargetMode="External"/><Relationship Id="rId9" Type="http://schemas.openxmlformats.org/officeDocument/2006/relationships/hyperlink" Target="https://www.w3.org/TR/wai-aria-1.1"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hyperlink" Target="mailto:s.walraven@algemene-uitgevers.nl" TargetMode="External"/><Relationship Id="rId5" Type="http://schemas.openxmlformats.org/officeDocument/2006/relationships/hyperlink" Target="mailto:b.bors@accessibility.nl"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8A57B0E-41CC-40C1-BC7B-5C0DADC918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92" y="673768"/>
            <a:ext cx="10265015" cy="5774071"/>
          </a:xfrm>
          <a:prstGeom prst="rect">
            <a:avLst/>
          </a:prstGeom>
        </p:spPr>
      </p:pic>
      <p:sp>
        <p:nvSpPr>
          <p:cNvPr id="2" name="Tijdelijke aanduiding voor tekst 1" descr="vooraf">
            <a:extLst>
              <a:ext uri="{FF2B5EF4-FFF2-40B4-BE49-F238E27FC236}">
                <a16:creationId xmlns:a16="http://schemas.microsoft.com/office/drawing/2014/main" id="{7787A84B-9EC3-4CAC-AD0E-C0EC18CACD57}"/>
              </a:ext>
            </a:extLst>
          </p:cNvPr>
          <p:cNvSpPr>
            <a:spLocks noGrp="1"/>
          </p:cNvSpPr>
          <p:nvPr>
            <p:ph type="title" idx="4294967295"/>
          </p:nvPr>
        </p:nvSpPr>
        <p:spPr>
          <a:xfrm>
            <a:off x="2144023" y="2383434"/>
            <a:ext cx="7820190" cy="2354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3800">
                <a:latin typeface="Arial Black" panose="020B0A04020102020204" pitchFamily="34" charset="0"/>
                <a:ea typeface="+mn-ea"/>
                <a:cs typeface="Arial" panose="020B0604020202020204" pitchFamily="34" charset="0"/>
              </a:rPr>
              <a:t>welkom</a:t>
            </a:r>
            <a:endParaRPr kumimoji="0" lang="nl-NL" sz="13800" b="0" i="0" u="none" strike="noStrike" kern="1200" cap="none" spc="0" normalizeH="0" baseline="0" noProof="0">
              <a:ln>
                <a:noFill/>
              </a:ln>
              <a:solidFill>
                <a:schemeClr val="tx1"/>
              </a:solidFill>
              <a:effectLst/>
              <a:uLnTx/>
              <a:uFillTx/>
              <a:latin typeface="Arial Black" panose="020B0A04020102020204" pitchFamily="34" charset="0"/>
              <a:ea typeface="+mn-ea"/>
              <a:cs typeface="Arial" panose="020B0604020202020204" pitchFamily="34" charset="0"/>
            </a:endParaRPr>
          </a:p>
        </p:txBody>
      </p:sp>
      <p:pic>
        <p:nvPicPr>
          <p:cNvPr id="7" name="Afbeelding 6">
            <a:extLst>
              <a:ext uri="{FF2B5EF4-FFF2-40B4-BE49-F238E27FC236}">
                <a16:creationId xmlns:a16="http://schemas.microsoft.com/office/drawing/2014/main" id="{E7D02694-C8B9-4559-96AA-9354D251A53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3" name="Tekstvak 2">
            <a:extLst>
              <a:ext uri="{FF2B5EF4-FFF2-40B4-BE49-F238E27FC236}">
                <a16:creationId xmlns:a16="http://schemas.microsoft.com/office/drawing/2014/main" id="{E6756183-E21E-4338-98FD-4EA6589AD8E9}"/>
              </a:ext>
            </a:extLst>
          </p:cNvPr>
          <p:cNvSpPr txBox="1"/>
          <p:nvPr/>
        </p:nvSpPr>
        <p:spPr>
          <a:xfrm>
            <a:off x="2668351" y="5922622"/>
            <a:ext cx="7096291" cy="523220"/>
          </a:xfrm>
          <a:prstGeom prst="rect">
            <a:avLst/>
          </a:prstGeom>
          <a:noFill/>
        </p:spPr>
        <p:txBody>
          <a:bodyPr wrap="square" rtlCol="0">
            <a:spAutoFit/>
          </a:bodyPr>
          <a:lstStyle/>
          <a:p>
            <a:r>
              <a:rPr lang="nl-NL" sz="2800" dirty="0">
                <a:latin typeface="Arial Black" panose="020B0A04020102020204" pitchFamily="34" charset="0"/>
              </a:rPr>
              <a:t>De sessie begint om 14.00 uur.</a:t>
            </a:r>
          </a:p>
        </p:txBody>
      </p:sp>
    </p:spTree>
    <p:extLst>
      <p:ext uri="{BB962C8B-B14F-4D97-AF65-F5344CB8AC3E}">
        <p14:creationId xmlns:p14="http://schemas.microsoft.com/office/powerpoint/2010/main" val="184215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a:ln>
                  <a:noFill/>
                </a:ln>
                <a:effectLst/>
                <a:uLnTx/>
                <a:uFillTx/>
                <a:latin typeface="Arial Black" panose="020B0A04020102020204" pitchFamily="34" charset="0"/>
              </a:rPr>
              <a:t>WCAG </a:t>
            </a:r>
            <a:r>
              <a:rPr kumimoji="0" lang="en-US" b="1" i="0" u="none" strike="noStrike" cap="none" spc="0" normalizeH="0" baseline="0" noProof="0" dirty="0" err="1">
                <a:ln>
                  <a:noFill/>
                </a:ln>
                <a:effectLst/>
                <a:uLnTx/>
                <a:uFillTx/>
                <a:latin typeface="Arial Black" panose="020B0A04020102020204" pitchFamily="34" charset="0"/>
              </a:rPr>
              <a:t>standaard</a:t>
            </a:r>
            <a:endParaRPr kumimoji="0" lang="en-US" b="1" i="0" u="none" strike="noStrike" cap="none" spc="0" normalizeH="0" baseline="0" noProof="0" dirty="0">
              <a:ln>
                <a:noFill/>
              </a:ln>
              <a:effectLst/>
              <a:uLnTx/>
              <a:uFillTx/>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a:endParaRPr lang="en-US" sz="2000" dirty="0">
              <a:latin typeface="+mn-lt"/>
            </a:endParaRPr>
          </a:p>
          <a:p>
            <a:pPr marL="0" indent="0">
              <a:buNone/>
            </a:pPr>
            <a:r>
              <a:rPr lang="nl-NL" sz="2800" dirty="0">
                <a:latin typeface="Arial" panose="020B0604020202020204" pitchFamily="34" charset="0"/>
                <a:cs typeface="Arial" panose="020B0604020202020204" pitchFamily="34" charset="0"/>
              </a:rPr>
              <a:t>Behandeld in </a:t>
            </a:r>
          </a:p>
          <a:p>
            <a:pPr marL="0" indent="0">
              <a:buNone/>
            </a:pPr>
            <a:r>
              <a:rPr lang="nl-NL" sz="2800" dirty="0">
                <a:latin typeface="Arial" panose="020B0604020202020204" pitchFamily="34" charset="0"/>
                <a:cs typeface="Arial" panose="020B0604020202020204" pitchFamily="34" charset="0"/>
                <a:hlinkClick r:id="rId3"/>
              </a:rPr>
              <a:t>workshop 2: basiskennis - introductie</a:t>
            </a:r>
            <a:endParaRPr lang="en-US" sz="2800" dirty="0">
              <a:latin typeface="Arial" panose="020B0604020202020204" pitchFamily="34" charset="0"/>
              <a:cs typeface="Arial" panose="020B0604020202020204" pitchFamily="34" charset="0"/>
            </a:endParaRPr>
          </a:p>
          <a:p>
            <a:pPr marL="0"/>
            <a:endParaRPr lang="en-US" sz="2000" dirty="0">
              <a:latin typeface="+mn-lt"/>
            </a:endParaRPr>
          </a:p>
          <a:p>
            <a:pPr marL="0"/>
            <a:endParaRPr lang="en-US" sz="2000" dirty="0">
              <a:latin typeface="+mn-lt"/>
            </a:endParaRPr>
          </a:p>
          <a:p>
            <a:pPr marL="0" indent="0">
              <a:buNone/>
            </a:pPr>
            <a:endParaRPr lang="en-US" sz="2000" dirty="0">
              <a:latin typeface="+mn-lt"/>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4">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05619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a:ln>
                  <a:noFill/>
                </a:ln>
                <a:effectLst/>
                <a:uLnTx/>
                <a:uFillTx/>
                <a:latin typeface="Arial Black" panose="020B0A04020102020204" pitchFamily="34" charset="0"/>
              </a:rPr>
              <a:t>Web</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a:endParaRPr lang="en-US" sz="2000" dirty="0">
              <a:latin typeface="+mn-lt"/>
            </a:endParaRPr>
          </a:p>
          <a:p>
            <a:r>
              <a:rPr lang="en-US" sz="2800" dirty="0">
                <a:latin typeface="Arial" panose="020B0604020202020204" pitchFamily="34" charset="0"/>
                <a:cs typeface="Arial" panose="020B0604020202020204" pitchFamily="34" charset="0"/>
              </a:rPr>
              <a:t>WCAG 2.1 (</a:t>
            </a:r>
            <a:r>
              <a:rPr lang="en-US" sz="2800" dirty="0" err="1">
                <a:latin typeface="Arial" panose="020B0604020202020204" pitchFamily="34" charset="0"/>
                <a:cs typeface="Arial" panose="020B0604020202020204" pitchFamily="34" charset="0"/>
              </a:rPr>
              <a:t>herhaling</a:t>
            </a:r>
            <a:r>
              <a:rPr lang="en-US" sz="2800" dirty="0">
                <a:latin typeface="Arial" panose="020B0604020202020204" pitchFamily="34" charset="0"/>
                <a:cs typeface="Arial" panose="020B0604020202020204" pitchFamily="34" charset="0"/>
              </a:rPr>
              <a:t>)</a:t>
            </a:r>
          </a:p>
          <a:p>
            <a:pPr marL="0" indent="0">
              <a:buNone/>
            </a:pPr>
            <a:endParaRPr lang="en-US" sz="2800" dirty="0">
              <a:latin typeface="Arial" panose="020B0604020202020204" pitchFamily="34" charset="0"/>
              <a:cs typeface="Arial" panose="020B0604020202020204" pitchFamily="34" charset="0"/>
            </a:endParaRPr>
          </a:p>
          <a:p>
            <a:pPr marL="0"/>
            <a:endParaRPr lang="en-US" sz="2000" dirty="0">
              <a:latin typeface="+mn-lt"/>
            </a:endParaRPr>
          </a:p>
          <a:p>
            <a:pPr marL="0"/>
            <a:endParaRPr lang="en-US" sz="2000" dirty="0">
              <a:latin typeface="+mn-lt"/>
            </a:endParaRPr>
          </a:p>
          <a:p>
            <a:endParaRPr lang="en-US" sz="2000" dirty="0">
              <a:latin typeface="+mn-lt"/>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778C3"/>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11557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9" name="Tekstvak 8">
            <a:extLst>
              <a:ext uri="{FF2B5EF4-FFF2-40B4-BE49-F238E27FC236}">
                <a16:creationId xmlns:a16="http://schemas.microsoft.com/office/drawing/2014/main" id="{AC3676BC-33D8-4143-B769-A7B154346E70}"/>
              </a:ext>
            </a:extLst>
          </p:cNvPr>
          <p:cNvSpPr txBox="1"/>
          <p:nvPr/>
        </p:nvSpPr>
        <p:spPr>
          <a:xfrm>
            <a:off x="723715" y="1140032"/>
            <a:ext cx="11174991" cy="523220"/>
          </a:xfrm>
          <a:prstGeom prst="rect">
            <a:avLst/>
          </a:prstGeom>
          <a:noFill/>
        </p:spPr>
        <p:txBody>
          <a:bodyPr wrap="square" rtlCol="0">
            <a:spAutoFit/>
          </a:bodyPr>
          <a:lstStyle/>
          <a:p>
            <a:r>
              <a:rPr lang="nl-NL" sz="2800">
                <a:latin typeface="Arial" panose="020B0604020202020204" pitchFamily="34" charset="0"/>
                <a:cs typeface="Arial" panose="020B0604020202020204" pitchFamily="34" charset="0"/>
              </a:rPr>
              <a:t>principes, richtlijnen, succescriteria, niveaus</a:t>
            </a:r>
          </a:p>
        </p:txBody>
      </p:sp>
      <p:sp>
        <p:nvSpPr>
          <p:cNvPr id="2" name="Titel 1">
            <a:extLst>
              <a:ext uri="{FF2B5EF4-FFF2-40B4-BE49-F238E27FC236}">
                <a16:creationId xmlns:a16="http://schemas.microsoft.com/office/drawing/2014/main" id="{512F2F5D-3FD7-43C7-A787-F7470DF15D8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err="1"/>
              <a:t>Wcag</a:t>
            </a:r>
            <a:r>
              <a:rPr lang="nl-NL"/>
              <a:t> 2.1</a:t>
            </a:r>
          </a:p>
        </p:txBody>
      </p:sp>
      <p:sp>
        <p:nvSpPr>
          <p:cNvPr id="7" name="Tijdelijke aanduiding voor tekst 2">
            <a:extLst>
              <a:ext uri="{FF2B5EF4-FFF2-40B4-BE49-F238E27FC236}">
                <a16:creationId xmlns:a16="http://schemas.microsoft.com/office/drawing/2014/main" id="{CC0DC718-E386-4B40-967B-9FCE1A87AA9C}"/>
              </a:ext>
            </a:extLst>
          </p:cNvPr>
          <p:cNvSpPr txBox="1">
            <a:spLocks/>
          </p:cNvSpPr>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a:latin typeface="Arial Black" panose="020B0A04020102020204" pitchFamily="34" charset="0"/>
                <a:cs typeface="Arial" panose="020B0604020202020204" pitchFamily="34" charset="0"/>
              </a:rPr>
              <a:t>WCAG 2.1</a:t>
            </a:r>
            <a:br>
              <a:rPr lang="en-US" sz="4000">
                <a:latin typeface="Arial" panose="020B0604020202020204" pitchFamily="34" charset="0"/>
                <a:cs typeface="Arial" panose="020B0604020202020204" pitchFamily="34" charset="0"/>
              </a:rPr>
            </a:br>
            <a:endParaRPr lang="nl-NL" sz="4000" b="1">
              <a:solidFill>
                <a:srgbClr val="FF6600"/>
              </a:solidFill>
              <a:latin typeface="Avenir LT Std 55 Roman" panose="020B0503020203020204" pitchFamily="34" charset="0"/>
              <a:ea typeface="+mn-ea"/>
              <a:cs typeface="+mn-cs"/>
            </a:endParaRPr>
          </a:p>
        </p:txBody>
      </p:sp>
      <p:pic>
        <p:nvPicPr>
          <p:cNvPr id="5" name="Afbeelding 4"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8243E473-51CA-4C88-8DCF-D3FDC654A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1744529"/>
            <a:ext cx="11246613" cy="4530827"/>
          </a:xfrm>
          <a:prstGeom prst="rect">
            <a:avLst/>
          </a:prstGeom>
        </p:spPr>
      </p:pic>
    </p:spTree>
    <p:extLst>
      <p:ext uri="{BB962C8B-B14F-4D97-AF65-F5344CB8AC3E}">
        <p14:creationId xmlns:p14="http://schemas.microsoft.com/office/powerpoint/2010/main" val="32625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a:latin typeface="Arial Black" panose="020B0A04020102020204" pitchFamily="34" charset="0"/>
                <a:cs typeface="Arial" panose="020B0604020202020204" pitchFamily="34" charset="0"/>
              </a:rPr>
              <a:t>PRAKTIJK: taalinstelling</a:t>
            </a:r>
            <a:endParaRPr kumimoji="0" lang="nl-NL" sz="4000" b="1" i="0" u="none" strike="noStrike" kern="1200" cap="none" spc="0" normalizeH="0" baseline="0" noProof="0">
              <a:ln>
                <a:noFill/>
              </a:ln>
              <a:solidFill>
                <a:srgbClr val="FF6600"/>
              </a:solidFill>
              <a:effectLst/>
              <a:uLnTx/>
              <a:uFillTx/>
              <a:latin typeface="Avenir LT Std 55 Roman" panose="020B0503020203020204" pitchFamily="34" charset="0"/>
              <a:ea typeface="+mn-ea"/>
              <a:cs typeface="+mn-cs"/>
            </a:endParaRPr>
          </a:p>
        </p:txBody>
      </p:sp>
      <p:pic>
        <p:nvPicPr>
          <p:cNvPr id="1026" name="Picture 2">
            <a:extLst>
              <a:ext uri="{FF2B5EF4-FFF2-40B4-BE49-F238E27FC236}">
                <a16:creationId xmlns:a16="http://schemas.microsoft.com/office/drawing/2014/main" id="{BBA36390-6286-420C-83B8-442C79E4E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0" y="24714"/>
            <a:ext cx="10193356" cy="681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56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Hulpsoftware</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921769" cy="3785419"/>
          </a:xfrm>
        </p:spPr>
        <p:txBody>
          <a:bodyPr vert="horz" lIns="91440" tIns="45720" rIns="91440" bIns="45720" rtlCol="0">
            <a:normAutofit fontScale="85000" lnSpcReduction="10000"/>
          </a:bodyPr>
          <a:lstStyle/>
          <a:p>
            <a:pPr marL="0" indent="0">
              <a:buNone/>
            </a:pPr>
            <a:r>
              <a:rPr lang="en-US" sz="2800" dirty="0">
                <a:latin typeface="Arial" panose="020B0604020202020204" pitchFamily="34" charset="0"/>
                <a:cs typeface="Arial" panose="020B0604020202020204" pitchFamily="34" charset="0"/>
              </a:rPr>
              <a:t>Op windows:</a:t>
            </a:r>
          </a:p>
          <a:p>
            <a:pPr marL="0" indent="0">
              <a:buNone/>
            </a:pPr>
            <a:r>
              <a:rPr lang="en-US" sz="2800" dirty="0">
                <a:latin typeface="Arial" panose="020B0604020202020204" pitchFamily="34" charset="0"/>
                <a:cs typeface="Arial" panose="020B0604020202020204" pitchFamily="34" charset="0"/>
              </a:rPr>
              <a:t>NVDA  </a:t>
            </a:r>
            <a:r>
              <a:rPr lang="en-US" sz="2800" dirty="0">
                <a:latin typeface="Arial" panose="020B0604020202020204" pitchFamily="34" charset="0"/>
                <a:cs typeface="Arial" panose="020B0604020202020204" pitchFamily="34" charset="0"/>
                <a:hlinkClick r:id="rId3"/>
              </a:rPr>
              <a:t>https://webaim.org/articles/nvda/</a:t>
            </a:r>
            <a:r>
              <a:rPr lang="en-US" sz="2800" dirty="0">
                <a:latin typeface="Arial" panose="020B0604020202020204" pitchFamily="34" charset="0"/>
                <a:cs typeface="Arial" panose="020B0604020202020204" pitchFamily="34" charset="0"/>
              </a:rPr>
              <a:t> </a:t>
            </a:r>
          </a:p>
          <a:p>
            <a:pPr marL="0" indent="0">
              <a:buNone/>
            </a:pPr>
            <a:r>
              <a:rPr lang="en-US" sz="2800" dirty="0">
                <a:latin typeface="Arial" panose="020B0604020202020204" pitchFamily="34" charset="0"/>
                <a:cs typeface="Arial" panose="020B0604020202020204" pitchFamily="34" charset="0"/>
              </a:rPr>
              <a:t>Of JAWS </a:t>
            </a:r>
            <a:r>
              <a:rPr lang="en-US" sz="2800" dirty="0">
                <a:latin typeface="Arial" panose="020B0604020202020204" pitchFamily="34" charset="0"/>
                <a:cs typeface="Arial" panose="020B0604020202020204" pitchFamily="34" charset="0"/>
                <a:hlinkClick r:id="rId4"/>
              </a:rPr>
              <a:t>https://webaim.org/articles/jaws/</a:t>
            </a:r>
            <a:r>
              <a:rPr lang="en-US" sz="2800" dirty="0">
                <a:latin typeface="Arial" panose="020B0604020202020204" pitchFamily="34" charset="0"/>
                <a:cs typeface="Arial" panose="020B0604020202020204" pitchFamily="34" charset="0"/>
              </a:rPr>
              <a: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Op Mac of iPhone:</a:t>
            </a:r>
          </a:p>
          <a:p>
            <a:pPr marL="0" indent="0">
              <a:buNone/>
            </a:pPr>
            <a:r>
              <a:rPr lang="en-US" sz="2800" dirty="0">
                <a:latin typeface="Arial" panose="020B0604020202020204" pitchFamily="34" charset="0"/>
                <a:cs typeface="Arial" panose="020B0604020202020204" pitchFamily="34" charset="0"/>
              </a:rPr>
              <a:t>Voiceover </a:t>
            </a:r>
            <a:r>
              <a:rPr lang="en-US" sz="2800" dirty="0">
                <a:latin typeface="Arial" panose="020B0604020202020204" pitchFamily="34" charset="0"/>
                <a:cs typeface="Arial" panose="020B0604020202020204" pitchFamily="34" charset="0"/>
                <a:hlinkClick r:id="rId5"/>
              </a:rPr>
              <a:t>https://webaim.org/articles/voiceover/</a:t>
            </a:r>
            <a:r>
              <a:rPr lang="en-US" sz="2800" dirty="0">
                <a:latin typeface="Arial" panose="020B0604020202020204" pitchFamily="34" charset="0"/>
                <a:cs typeface="Arial" panose="020B0604020202020204" pitchFamily="34" charset="0"/>
              </a:rPr>
              <a: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Op Android:</a:t>
            </a:r>
          </a:p>
          <a:p>
            <a:pPr marL="0" indent="0">
              <a:buNone/>
            </a:pPr>
            <a:r>
              <a:rPr lang="en-US" sz="2800" dirty="0">
                <a:latin typeface="Arial" panose="020B0604020202020204" pitchFamily="34" charset="0"/>
                <a:cs typeface="Arial" panose="020B0604020202020204" pitchFamily="34" charset="0"/>
              </a:rPr>
              <a:t>Talkback </a:t>
            </a:r>
            <a:r>
              <a:rPr lang="en-US" sz="2800" dirty="0">
                <a:latin typeface="Arial" panose="020B0604020202020204" pitchFamily="34" charset="0"/>
                <a:cs typeface="Arial" panose="020B0604020202020204" pitchFamily="34" charset="0"/>
                <a:hlinkClick r:id="rId6"/>
              </a:rPr>
              <a:t>https://webaim.org/articles/talkback/</a:t>
            </a:r>
            <a:r>
              <a:rPr lang="en-US" sz="2800" dirty="0">
                <a:latin typeface="Arial" panose="020B0604020202020204" pitchFamily="34" charset="0"/>
                <a:cs typeface="Arial" panose="020B0604020202020204" pitchFamily="34" charset="0"/>
              </a:rPr>
              <a:t> </a:t>
            </a:r>
          </a:p>
          <a:p>
            <a:pPr marL="0"/>
            <a:endParaRPr lang="en-US" sz="2000" dirty="0">
              <a:latin typeface="+mn-lt"/>
            </a:endParaRPr>
          </a:p>
          <a:p>
            <a:pPr marL="0"/>
            <a:endParaRPr lang="en-US" sz="2000" dirty="0">
              <a:latin typeface="+mn-lt"/>
            </a:endParaRPr>
          </a:p>
          <a:p>
            <a:endParaRPr lang="en-US" sz="2000" dirty="0">
              <a:latin typeface="+mn-lt"/>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7">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30870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464614" y="1783959"/>
            <a:ext cx="408730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defRPr/>
            </a:pPr>
            <a:r>
              <a:rPr lang="en-US" sz="5400" dirty="0">
                <a:latin typeface="Arial" panose="020B0604020202020204" pitchFamily="34" charset="0"/>
                <a:cs typeface="Arial" panose="020B0604020202020204" pitchFamily="34" charset="0"/>
              </a:rPr>
              <a:t>PRAKTIJK:</a:t>
            </a:r>
            <a:br>
              <a:rPr lang="en-US" sz="5400" dirty="0">
                <a:latin typeface="Arial" panose="020B0604020202020204" pitchFamily="34" charset="0"/>
                <a:cs typeface="Arial" panose="020B0604020202020204" pitchFamily="34" charset="0"/>
              </a:rPr>
            </a:br>
            <a:r>
              <a:rPr lang="en-US" sz="5400" dirty="0" err="1">
                <a:latin typeface="Arial" panose="020B0604020202020204" pitchFamily="34" charset="0"/>
                <a:cs typeface="Arial" panose="020B0604020202020204" pitchFamily="34" charset="0"/>
              </a:rPr>
              <a:t>Koppen</a:t>
            </a:r>
            <a:endParaRPr kumimoji="0" lang="en-US" sz="5400" b="1"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D65C6F2F-0B0C-40D1-A736-F1818E0BC77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568" r="764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3710862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Opdracht (4 minuten)</a:t>
            </a:r>
          </a:p>
          <a:p>
            <a:pPr lvl="0"/>
            <a:r>
              <a:rPr lang="nl-NL" sz="2800" dirty="0">
                <a:latin typeface="Arial" panose="020B0604020202020204" pitchFamily="34" charset="0"/>
                <a:cs typeface="Arial" panose="020B0604020202020204" pitchFamily="34" charset="0"/>
              </a:rPr>
              <a:t>open de online tool </a:t>
            </a:r>
            <a:r>
              <a:rPr lang="en-US" sz="2800" dirty="0">
                <a:latin typeface="Arial" panose="020B0604020202020204" pitchFamily="34" charset="0"/>
                <a:cs typeface="Arial" panose="020B0604020202020204" pitchFamily="34" charset="0"/>
                <a:hlinkClick r:id="rId3"/>
              </a:rPr>
              <a:t>WAVE</a:t>
            </a:r>
            <a:r>
              <a:rPr lang="en-US" sz="2800" dirty="0">
                <a:latin typeface="Arial" panose="020B0604020202020204" pitchFamily="34" charset="0"/>
                <a:cs typeface="Arial" panose="020B0604020202020204" pitchFamily="34" charset="0"/>
              </a:rPr>
              <a:t> (Web Accessibility Evaluation Tool)</a:t>
            </a:r>
            <a:endParaRPr lang="nl-NL" sz="2800" dirty="0">
              <a:latin typeface="Arial" panose="020B0604020202020204" pitchFamily="34" charset="0"/>
              <a:cs typeface="Arial" panose="020B0604020202020204" pitchFamily="34" charset="0"/>
            </a:endParaRPr>
          </a:p>
          <a:p>
            <a:pPr lvl="0"/>
            <a:r>
              <a:rPr lang="nl-NL" sz="2800" dirty="0">
                <a:latin typeface="Arial" panose="020B0604020202020204" pitchFamily="34" charset="0"/>
                <a:cs typeface="Arial" panose="020B0604020202020204" pitchFamily="34" charset="0"/>
              </a:rPr>
              <a:t>(webadres: </a:t>
            </a:r>
            <a:r>
              <a:rPr lang="nl-NL" sz="2800" dirty="0">
                <a:latin typeface="Arial" panose="020B0604020202020204" pitchFamily="34" charset="0"/>
                <a:cs typeface="Arial" panose="020B0604020202020204" pitchFamily="34" charset="0"/>
                <a:hlinkClick r:id="rId3"/>
              </a:rPr>
              <a:t>https://wave.webaim.org/</a:t>
            </a:r>
            <a:r>
              <a:rPr lang="nl-NL" sz="2800" dirty="0">
                <a:latin typeface="Arial" panose="020B0604020202020204" pitchFamily="34" charset="0"/>
                <a:cs typeface="Arial" panose="020B0604020202020204" pitchFamily="34" charset="0"/>
              </a:rPr>
              <a:t>)</a:t>
            </a:r>
          </a:p>
          <a:p>
            <a:pPr marL="0" lvl="0" indent="0">
              <a:buNone/>
            </a:pPr>
            <a:endParaRPr lang="nl-NL" sz="2800" dirty="0">
              <a:latin typeface="Arial" panose="020B0604020202020204" pitchFamily="34" charset="0"/>
              <a:cs typeface="Arial" panose="020B0604020202020204" pitchFamily="34" charset="0"/>
            </a:endParaRPr>
          </a:p>
          <a:p>
            <a:pPr marL="0" lvl="0" indent="0">
              <a:buNone/>
            </a:pPr>
            <a:endParaRPr lang="nl-NL" sz="2800" dirty="0">
              <a:latin typeface="Arial" panose="020B0604020202020204" pitchFamily="34" charset="0"/>
              <a:cs typeface="Arial" panose="020B0604020202020204" pitchFamily="34" charset="0"/>
            </a:endParaRPr>
          </a:p>
          <a:p>
            <a:pPr marL="514350" lvl="0" indent="-514350">
              <a:buFont typeface="+mj-lt"/>
              <a:buAutoNum type="arabicPeriod"/>
            </a:pPr>
            <a:r>
              <a:rPr lang="nl-NL" sz="2800" dirty="0">
                <a:latin typeface="Arial" panose="020B0604020202020204" pitchFamily="34" charset="0"/>
                <a:cs typeface="Arial" panose="020B0604020202020204" pitchFamily="34" charset="0"/>
              </a:rPr>
              <a:t>vul webadres in: </a:t>
            </a:r>
            <a:r>
              <a:rPr lang="nl-NL" sz="2800" dirty="0">
                <a:latin typeface="Arial" panose="020B0604020202020204" pitchFamily="34" charset="0"/>
                <a:cs typeface="Arial" panose="020B0604020202020204" pitchFamily="34" charset="0"/>
                <a:hlinkClick r:id="rId4"/>
              </a:rPr>
              <a:t>www.mediafederatie.nl</a:t>
            </a:r>
            <a:r>
              <a:rPr lang="nl-NL" sz="2800" dirty="0">
                <a:latin typeface="Arial" panose="020B0604020202020204" pitchFamily="34" charset="0"/>
                <a:cs typeface="Arial" panose="020B0604020202020204" pitchFamily="34" charset="0"/>
              </a:rPr>
              <a:t> (of van je uitgeverij)</a:t>
            </a:r>
          </a:p>
          <a:p>
            <a:pPr marL="514350" lvl="0" indent="-514350">
              <a:buFont typeface="+mj-lt"/>
              <a:buAutoNum type="arabicPeriod"/>
            </a:pPr>
            <a:r>
              <a:rPr lang="nl-NL" sz="2800" dirty="0">
                <a:latin typeface="Arial" panose="020B0604020202020204" pitchFamily="34" charset="0"/>
                <a:cs typeface="Arial" panose="020B0604020202020204" pitchFamily="34" charset="0"/>
              </a:rPr>
              <a:t>Klik op het tabblad </a:t>
            </a:r>
            <a:r>
              <a:rPr lang="nl-NL" sz="2800" dirty="0" err="1">
                <a:latin typeface="Arial" panose="020B0604020202020204" pitchFamily="34" charset="0"/>
                <a:cs typeface="Arial" panose="020B0604020202020204" pitchFamily="34" charset="0"/>
              </a:rPr>
              <a:t>Structure</a:t>
            </a:r>
            <a:endParaRPr lang="nl-NL" sz="2800" dirty="0">
              <a:latin typeface="Arial" panose="020B0604020202020204" pitchFamily="34" charset="0"/>
              <a:cs typeface="Arial" panose="020B0604020202020204" pitchFamily="34" charset="0"/>
            </a:endParaRPr>
          </a:p>
          <a:p>
            <a:pPr marL="514350" lvl="0" indent="-514350">
              <a:buFont typeface="+mj-lt"/>
              <a:buAutoNum type="arabicPeriod"/>
            </a:pPr>
            <a:r>
              <a:rPr lang="nl-NL" sz="2800" dirty="0">
                <a:latin typeface="Arial" panose="020B0604020202020204" pitchFamily="34" charset="0"/>
                <a:cs typeface="Arial" panose="020B0604020202020204" pitchFamily="34" charset="0"/>
              </a:rPr>
              <a:t>Controleer de koppen 		etc.</a:t>
            </a:r>
          </a:p>
          <a:p>
            <a:pPr marL="514350" lvl="0" indent="-514350">
              <a:buFont typeface="+mj-lt"/>
              <a:buAutoNum type="arabicPeriod"/>
            </a:pPr>
            <a:r>
              <a:rPr lang="nl-NL" sz="2800" dirty="0">
                <a:latin typeface="Arial" panose="020B0604020202020204" pitchFamily="34" charset="0"/>
                <a:cs typeface="Arial" panose="020B0604020202020204" pitchFamily="34" charset="0"/>
              </a:rPr>
              <a:t>Noteer bevindingen in de chat</a:t>
            </a:r>
          </a:p>
          <a:p>
            <a:pPr marL="514350" lvl="0" indent="-514350">
              <a:buFont typeface="+mj-lt"/>
              <a:buAutoNum type="arabicPeriod"/>
            </a:pPr>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koppen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pic>
        <p:nvPicPr>
          <p:cNvPr id="6" name="Afbeelding 5">
            <a:extLst>
              <a:ext uri="{FF2B5EF4-FFF2-40B4-BE49-F238E27FC236}">
                <a16:creationId xmlns:a16="http://schemas.microsoft.com/office/drawing/2014/main" id="{05427C24-B966-4F9E-87FF-AE6AFD95FA12}"/>
              </a:ext>
            </a:extLst>
          </p:cNvPr>
          <p:cNvPicPr>
            <a:picLocks noChangeAspect="1"/>
          </p:cNvPicPr>
          <p:nvPr/>
        </p:nvPicPr>
        <p:blipFill>
          <a:blip r:embed="rId6"/>
          <a:stretch>
            <a:fillRect/>
          </a:stretch>
        </p:blipFill>
        <p:spPr>
          <a:xfrm>
            <a:off x="8757408" y="1140032"/>
            <a:ext cx="3055885" cy="1044030"/>
          </a:xfrm>
          <a:prstGeom prst="rect">
            <a:avLst/>
          </a:prstGeom>
        </p:spPr>
      </p:pic>
      <p:pic>
        <p:nvPicPr>
          <p:cNvPr id="7" name="Afbeelding 6">
            <a:extLst>
              <a:ext uri="{FF2B5EF4-FFF2-40B4-BE49-F238E27FC236}">
                <a16:creationId xmlns:a16="http://schemas.microsoft.com/office/drawing/2014/main" id="{F79BC444-3B6C-441D-8926-CF76806E38B6}"/>
              </a:ext>
            </a:extLst>
          </p:cNvPr>
          <p:cNvPicPr>
            <a:picLocks noChangeAspect="1"/>
          </p:cNvPicPr>
          <p:nvPr/>
        </p:nvPicPr>
        <p:blipFill>
          <a:blip r:embed="rId7"/>
          <a:stretch>
            <a:fillRect/>
          </a:stretch>
        </p:blipFill>
        <p:spPr>
          <a:xfrm>
            <a:off x="9045987" y="5047620"/>
            <a:ext cx="1343611" cy="1033547"/>
          </a:xfrm>
          <a:prstGeom prst="rect">
            <a:avLst/>
          </a:prstGeom>
        </p:spPr>
      </p:pic>
      <p:pic>
        <p:nvPicPr>
          <p:cNvPr id="9" name="Afbeelding 8">
            <a:extLst>
              <a:ext uri="{FF2B5EF4-FFF2-40B4-BE49-F238E27FC236}">
                <a16:creationId xmlns:a16="http://schemas.microsoft.com/office/drawing/2014/main" id="{D24CA1D6-F5ED-41A6-BDAF-AC1BBAD764D6}"/>
              </a:ext>
            </a:extLst>
          </p:cNvPr>
          <p:cNvPicPr>
            <a:picLocks noChangeAspect="1"/>
          </p:cNvPicPr>
          <p:nvPr/>
        </p:nvPicPr>
        <p:blipFill>
          <a:blip r:embed="rId8"/>
          <a:stretch>
            <a:fillRect/>
          </a:stretch>
        </p:blipFill>
        <p:spPr>
          <a:xfrm>
            <a:off x="4951931" y="5318946"/>
            <a:ext cx="537646" cy="516968"/>
          </a:xfrm>
          <a:prstGeom prst="rect">
            <a:avLst/>
          </a:prstGeom>
        </p:spPr>
      </p:pic>
      <p:pic>
        <p:nvPicPr>
          <p:cNvPr id="12" name="Afbeelding 11">
            <a:extLst>
              <a:ext uri="{FF2B5EF4-FFF2-40B4-BE49-F238E27FC236}">
                <a16:creationId xmlns:a16="http://schemas.microsoft.com/office/drawing/2014/main" id="{E33AC08B-6C47-4748-9FB1-E7014A7533B3}"/>
              </a:ext>
            </a:extLst>
          </p:cNvPr>
          <p:cNvPicPr>
            <a:picLocks noChangeAspect="1"/>
          </p:cNvPicPr>
          <p:nvPr/>
        </p:nvPicPr>
        <p:blipFill>
          <a:blip r:embed="rId9"/>
          <a:stretch>
            <a:fillRect/>
          </a:stretch>
        </p:blipFill>
        <p:spPr>
          <a:xfrm>
            <a:off x="5600395" y="5318947"/>
            <a:ext cx="537646" cy="490895"/>
          </a:xfrm>
          <a:prstGeom prst="rect">
            <a:avLst/>
          </a:prstGeom>
        </p:spPr>
      </p:pic>
    </p:spTree>
    <p:extLst>
      <p:ext uri="{BB962C8B-B14F-4D97-AF65-F5344CB8AC3E}">
        <p14:creationId xmlns:p14="http://schemas.microsoft.com/office/powerpoint/2010/main" val="98605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Koppen</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Autofit/>
          </a:bodyPr>
          <a:lstStyle/>
          <a:p>
            <a:pPr marL="0" indent="0" algn="l" rtl="0" fontAlgn="base">
              <a:buNone/>
            </a:pPr>
            <a:r>
              <a:rPr lang="nl-NL" sz="2000" b="0" i="0" u="none" strike="noStrike" dirty="0">
                <a:solidFill>
                  <a:srgbClr val="000000"/>
                </a:solidFill>
                <a:effectLst/>
                <a:latin typeface="Arial" panose="020B0604020202020204" pitchFamily="34" charset="0"/>
                <a:cs typeface="Arial" panose="020B0604020202020204" pitchFamily="34" charset="0"/>
              </a:rPr>
              <a:t>Wij zien aan de vormgeving dat iets een kop is. Zie de kop "Koppen uitleg" hierboven. Deze is groter dan deze tekst en is inleidend of samenvattend voor deze tekst. Andere visuele tekens:</a:t>
            </a:r>
            <a:r>
              <a:rPr lang="nl-NL" sz="20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nl-NL" sz="2000" b="0" i="0" u="none" strike="noStrike" dirty="0">
                <a:solidFill>
                  <a:srgbClr val="000000"/>
                </a:solidFill>
                <a:effectLst/>
                <a:latin typeface="Arial" panose="020B0604020202020204" pitchFamily="34" charset="0"/>
                <a:cs typeface="Arial" panose="020B0604020202020204" pitchFamily="34" charset="0"/>
              </a:rPr>
              <a:t>Een ander lettertype</a:t>
            </a:r>
            <a:r>
              <a:rPr lang="nl-NL" sz="20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nl-NL" sz="2000" b="0" i="0" u="none" strike="noStrike" dirty="0">
                <a:solidFill>
                  <a:srgbClr val="000000"/>
                </a:solidFill>
                <a:effectLst/>
                <a:latin typeface="Arial" panose="020B0604020202020204" pitchFamily="34" charset="0"/>
                <a:cs typeface="Arial" panose="020B0604020202020204" pitchFamily="34" charset="0"/>
              </a:rPr>
              <a:t>Kleur</a:t>
            </a:r>
            <a:r>
              <a:rPr lang="nl-NL" sz="20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nl-NL" sz="2000" b="0" i="0" u="none" strike="noStrike" dirty="0">
                <a:solidFill>
                  <a:srgbClr val="000000"/>
                </a:solidFill>
                <a:effectLst/>
                <a:latin typeface="Arial" panose="020B0604020202020204" pitchFamily="34" charset="0"/>
                <a:cs typeface="Arial" panose="020B0604020202020204" pitchFamily="34" charset="0"/>
              </a:rPr>
              <a:t>Dikgedrukt of schuingedrukte tekst</a:t>
            </a:r>
            <a:r>
              <a:rPr lang="nl-NL" sz="2000" b="0" i="0" dirty="0">
                <a:effectLst/>
                <a:latin typeface="Arial" panose="020B0604020202020204" pitchFamily="34" charset="0"/>
                <a:cs typeface="Arial" panose="020B0604020202020204" pitchFamily="34" charset="0"/>
              </a:rPr>
              <a:t>​</a:t>
            </a:r>
          </a:p>
          <a:p>
            <a:pPr marL="0" indent="0" algn="l" rtl="0" fontAlgn="base">
              <a:buNone/>
            </a:pPr>
            <a:r>
              <a:rPr lang="nl-NL" sz="2000" b="0" i="0" u="none" strike="noStrike" dirty="0">
                <a:solidFill>
                  <a:srgbClr val="000000"/>
                </a:solidFill>
                <a:effectLst/>
                <a:latin typeface="Arial" panose="020B0604020202020204" pitchFamily="34" charset="0"/>
                <a:cs typeface="Arial" panose="020B0604020202020204" pitchFamily="34" charset="0"/>
              </a:rPr>
              <a:t>Gebruikers die deze tekens niet kunnen zien moet ook weten dat het om een kop gaat. Daarom geef je het aan in de code (metadata)</a:t>
            </a:r>
            <a:r>
              <a:rPr lang="nl-NL" sz="2000" b="0" i="0" dirty="0">
                <a:effectLst/>
                <a:latin typeface="Arial" panose="020B0604020202020204" pitchFamily="34" charset="0"/>
                <a:cs typeface="Arial" panose="020B0604020202020204" pitchFamily="34" charset="0"/>
              </a:rPr>
              <a:t>​</a:t>
            </a:r>
          </a:p>
          <a:p>
            <a:pPr marL="0" indent="0" algn="l" rtl="0" fontAlgn="base">
              <a:buNone/>
            </a:pPr>
            <a:r>
              <a:rPr lang="nl-NL" sz="2000" b="0" i="0" u="none" strike="noStrike" dirty="0">
                <a:solidFill>
                  <a:srgbClr val="000000"/>
                </a:solidFill>
                <a:effectLst/>
                <a:latin typeface="Arial" panose="020B0604020202020204" pitchFamily="34" charset="0"/>
                <a:cs typeface="Arial" panose="020B0604020202020204" pitchFamily="34" charset="0"/>
              </a:rPr>
              <a:t>Kopniveaus (</a:t>
            </a:r>
            <a:r>
              <a:rPr lang="nl-NL" sz="2000" b="0" i="0" u="none" strike="noStrike" dirty="0" err="1">
                <a:solidFill>
                  <a:srgbClr val="000000"/>
                </a:solidFill>
                <a:effectLst/>
                <a:latin typeface="Arial" panose="020B0604020202020204" pitchFamily="34" charset="0"/>
                <a:cs typeface="Arial" panose="020B0604020202020204" pitchFamily="34" charset="0"/>
              </a:rPr>
              <a:t>subkoppen</a:t>
            </a:r>
            <a:r>
              <a:rPr lang="nl-NL" sz="2000" b="0" i="0" u="none" strike="noStrike" dirty="0">
                <a:solidFill>
                  <a:srgbClr val="000000"/>
                </a:solidFill>
                <a:effectLst/>
                <a:latin typeface="Arial" panose="020B0604020202020204" pitchFamily="34" charset="0"/>
                <a:cs typeface="Arial" panose="020B0604020202020204" pitchFamily="34" charset="0"/>
              </a:rPr>
              <a:t>, sub-</a:t>
            </a:r>
            <a:r>
              <a:rPr lang="nl-NL" sz="2000" b="0" i="0" u="none" strike="noStrike" dirty="0" err="1">
                <a:solidFill>
                  <a:srgbClr val="000000"/>
                </a:solidFill>
                <a:effectLst/>
                <a:latin typeface="Arial" panose="020B0604020202020204" pitchFamily="34" charset="0"/>
                <a:cs typeface="Arial" panose="020B0604020202020204" pitchFamily="34" charset="0"/>
              </a:rPr>
              <a:t>subkoppen</a:t>
            </a:r>
            <a:r>
              <a:rPr lang="nl-NL" sz="2000" b="0" i="0" u="none" strike="noStrike" dirty="0">
                <a:solidFill>
                  <a:srgbClr val="000000"/>
                </a:solidFill>
                <a:effectLst/>
                <a:latin typeface="Arial" panose="020B0604020202020204" pitchFamily="34" charset="0"/>
                <a:cs typeface="Arial" panose="020B0604020202020204" pitchFamily="34" charset="0"/>
              </a:rPr>
              <a:t> of dieper) moeten ook aangegeven zijn.</a:t>
            </a:r>
            <a:endParaRPr lang="nl-NL" sz="2000" b="0" i="0" dirty="0">
              <a:effectLst/>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31934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Koppen</a:t>
            </a:r>
            <a:r>
              <a:rPr kumimoji="0" lang="en-US" b="1" i="0" u="none" strike="noStrike" cap="none" spc="0" normalizeH="0" baseline="0" noProof="0" dirty="0">
                <a:ln>
                  <a:noFill/>
                </a:ln>
                <a:effectLst/>
                <a:uLnTx/>
                <a:uFillTx/>
                <a:latin typeface="Arial Black" panose="020B0A04020102020204" pitchFamily="34" charset="0"/>
              </a:rPr>
              <a:t> HTML code</a:t>
            </a:r>
            <a:endParaRPr kumimoji="0" lang="en-US" b="1" i="0" u="none" strike="noStrike" cap="none" spc="0" normalizeH="0" baseline="0" noProof="0" dirty="0">
              <a:ln>
                <a:noFill/>
              </a:ln>
              <a:effectLst/>
              <a:uLnTx/>
              <a:uFillTx/>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Autofit/>
          </a:bodyPr>
          <a:lstStyle/>
          <a:p>
            <a:pPr marL="0" indent="0" algn="l" rtl="0" fontAlgn="base">
              <a:buNone/>
            </a:pPr>
            <a:r>
              <a:rPr lang="nl-NL" sz="2000" b="0" i="0" u="none" strike="noStrike" dirty="0">
                <a:solidFill>
                  <a:srgbClr val="000000"/>
                </a:solidFill>
                <a:effectLst/>
                <a:latin typeface="Calibri" panose="020F0502020204030204" pitchFamily="34" charset="0"/>
              </a:rPr>
              <a:t>&lt;h1&gt; &lt;/h1&gt;</a:t>
            </a:r>
          </a:p>
          <a:p>
            <a:pPr marL="0" indent="0" algn="l" rtl="0" fontAlgn="base">
              <a:buNone/>
            </a:pPr>
            <a:r>
              <a:rPr lang="nl-NL" sz="2000" dirty="0">
                <a:solidFill>
                  <a:srgbClr val="000000"/>
                </a:solidFill>
                <a:latin typeface="Calibri" panose="020F0502020204030204" pitchFamily="34" charset="0"/>
              </a:rPr>
              <a:t>&lt;h2&gt; </a:t>
            </a:r>
            <a:r>
              <a:rPr lang="nl-NL" sz="2000" b="0" i="0" u="none" strike="noStrike" dirty="0">
                <a:solidFill>
                  <a:srgbClr val="000000"/>
                </a:solidFill>
                <a:effectLst/>
                <a:latin typeface="Calibri" panose="020F0502020204030204" pitchFamily="34" charset="0"/>
              </a:rPr>
              <a:t>&lt;/h2&gt;</a:t>
            </a:r>
            <a:endParaRPr lang="nl-NL" sz="2000" dirty="0">
              <a:solidFill>
                <a:srgbClr val="000000"/>
              </a:solidFill>
              <a:latin typeface="Calibri" panose="020F0502020204030204" pitchFamily="34" charset="0"/>
            </a:endParaRPr>
          </a:p>
          <a:p>
            <a:pPr marL="0" indent="0" algn="l" rtl="0" fontAlgn="base">
              <a:buNone/>
            </a:pPr>
            <a:r>
              <a:rPr lang="nl-NL" sz="2000" b="0" i="0" dirty="0">
                <a:solidFill>
                  <a:srgbClr val="000000"/>
                </a:solidFill>
                <a:effectLst/>
                <a:latin typeface="Calibri" panose="020F0502020204030204" pitchFamily="34" charset="0"/>
              </a:rPr>
              <a:t>Etc.</a:t>
            </a:r>
            <a:endParaRPr lang="en-US" sz="2000" b="0" i="0" dirty="0">
              <a:effectLst/>
              <a:latin typeface="Arial" panose="020B0604020202020204" pitchFamily="34" charset="0"/>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94866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2</a:t>
            </a:r>
            <a:r>
              <a:rPr lang="nl-NL" sz="2400" dirty="0">
                <a:effectLst/>
                <a:latin typeface="Arial" panose="020B0604020202020204" pitchFamily="34" charset="0"/>
                <a:ea typeface="Calibri" panose="020F0502020204030204" pitchFamily="34" charset="0"/>
                <a:cs typeface="Arial" panose="020B0604020202020204" pitchFamily="34" charset="0"/>
              </a:rPr>
              <a:t>.4.6 koppen en labels en criteriu</a:t>
            </a:r>
            <a:r>
              <a:rPr lang="nl-NL" sz="2400" dirty="0">
                <a:latin typeface="Arial" panose="020B0604020202020204" pitchFamily="34" charset="0"/>
                <a:ea typeface="Calibri" panose="020F0502020204030204" pitchFamily="34" charset="0"/>
                <a:cs typeface="Arial" panose="020B0604020202020204" pitchFamily="34" charset="0"/>
              </a:rPr>
              <a:t>m 1.3.1 info en relaties</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Koppen</a:t>
            </a:r>
            <a:endParaRPr lang="nl-NL" sz="40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246514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7656D"/>
            </a:solidFill>
          </a:ln>
        </p:spPr>
        <p:style>
          <a:lnRef idx="1">
            <a:schemeClr val="accent1"/>
          </a:lnRef>
          <a:fillRef idx="0">
            <a:schemeClr val="accent1"/>
          </a:fillRef>
          <a:effectRef idx="0">
            <a:schemeClr val="accent1"/>
          </a:effectRef>
          <a:fontRef idx="minor">
            <a:schemeClr val="tx1"/>
          </a:fontRef>
        </p:style>
      </p:cxnSp>
      <p:sp>
        <p:nvSpPr>
          <p:cNvPr id="2" name="Tijdelijke aanduiding voor tekst 1" descr="vooraf">
            <a:extLst>
              <a:ext uri="{FF2B5EF4-FFF2-40B4-BE49-F238E27FC236}">
                <a16:creationId xmlns:a16="http://schemas.microsoft.com/office/drawing/2014/main" id="{7787A84B-9EC3-4CAC-AD0E-C0EC18CACD57}"/>
              </a:ext>
            </a:extLst>
          </p:cNvPr>
          <p:cNvSpPr>
            <a:spLocks noGrp="1"/>
          </p:cNvSpPr>
          <p:nvPr>
            <p:ph type="title" idx="4294967295"/>
          </p:nvPr>
        </p:nvSpPr>
        <p:spPr>
          <a:xfrm>
            <a:off x="1109980" y="4277356"/>
            <a:ext cx="9966960" cy="15603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ctr" fontAlgn="auto">
              <a:spcAft>
                <a:spcPts val="0"/>
              </a:spcAft>
              <a:buClrTx/>
              <a:buSzTx/>
              <a:tabLst/>
              <a:defRPr/>
            </a:pPr>
            <a:r>
              <a:rPr lang="en-US" sz="5800">
                <a:solidFill>
                  <a:srgbClr val="37656D"/>
                </a:solidFill>
                <a:latin typeface="Arial" panose="020B0604020202020204" pitchFamily="34" charset="0"/>
                <a:cs typeface="Arial" panose="020B0604020202020204" pitchFamily="34" charset="0"/>
              </a:rPr>
              <a:t>TPUB = ?</a:t>
            </a:r>
            <a:endParaRPr kumimoji="0" lang="en-US" sz="5800" b="0" i="0" u="none" strike="noStrike" cap="none" spc="0" normalizeH="0" baseline="0" noProof="0">
              <a:ln>
                <a:noFill/>
              </a:ln>
              <a:solidFill>
                <a:srgbClr val="37656D"/>
              </a:solidFill>
              <a:effectLst/>
              <a:uLnTx/>
              <a:uFillTx/>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6BAA2EFD-C5E8-4B34-9B32-A1C44007757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408" r="1" b="1"/>
          <a:stretch/>
        </p:blipFill>
        <p:spPr>
          <a:xfrm>
            <a:off x="243840" y="256540"/>
            <a:ext cx="11704320" cy="3764276"/>
          </a:xfrm>
          <a:prstGeom prst="rect">
            <a:avLst/>
          </a:prstGeom>
        </p:spPr>
      </p:pic>
    </p:spTree>
    <p:extLst>
      <p:ext uri="{BB962C8B-B14F-4D97-AF65-F5344CB8AC3E}">
        <p14:creationId xmlns:p14="http://schemas.microsoft.com/office/powerpoint/2010/main" val="283555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Lijsten</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indent="0">
              <a:buNone/>
            </a:pPr>
            <a:r>
              <a:rPr lang="en-US" sz="2000" dirty="0" err="1">
                <a:latin typeface="+mn-lt"/>
              </a:rPr>
              <a:t>Voor</a:t>
            </a:r>
            <a:r>
              <a:rPr lang="en-US" sz="2000" dirty="0">
                <a:latin typeface="+mn-lt"/>
              </a:rPr>
              <a:t> </a:t>
            </a:r>
            <a:r>
              <a:rPr lang="en-US" sz="2000" dirty="0" err="1">
                <a:latin typeface="+mn-lt"/>
              </a:rPr>
              <a:t>lijsten</a:t>
            </a:r>
            <a:r>
              <a:rPr lang="en-US" sz="2000" dirty="0">
                <a:latin typeface="+mn-lt"/>
              </a:rPr>
              <a:t> geld </a:t>
            </a:r>
            <a:r>
              <a:rPr lang="en-US" sz="2000" dirty="0" err="1">
                <a:latin typeface="+mn-lt"/>
              </a:rPr>
              <a:t>hetzelfde</a:t>
            </a:r>
            <a:r>
              <a:rPr lang="en-US" sz="2000" dirty="0">
                <a:latin typeface="+mn-lt"/>
              </a:rPr>
              <a:t>. </a:t>
            </a:r>
            <a:r>
              <a:rPr lang="en-US" sz="2000" dirty="0" err="1">
                <a:latin typeface="+mn-lt"/>
              </a:rPr>
              <a:t>Vormgeving</a:t>
            </a:r>
            <a:r>
              <a:rPr lang="en-US" sz="2000" dirty="0">
                <a:latin typeface="+mn-lt"/>
              </a:rPr>
              <a:t> </a:t>
            </a:r>
            <a:r>
              <a:rPr lang="en-US" sz="2000" dirty="0" err="1">
                <a:latin typeface="+mn-lt"/>
              </a:rPr>
              <a:t>maakt</a:t>
            </a:r>
            <a:r>
              <a:rPr lang="en-US" sz="2000" dirty="0">
                <a:latin typeface="+mn-lt"/>
              </a:rPr>
              <a:t> </a:t>
            </a:r>
            <a:r>
              <a:rPr lang="en-US" sz="2000" dirty="0" err="1">
                <a:latin typeface="+mn-lt"/>
              </a:rPr>
              <a:t>duidelijk</a:t>
            </a:r>
            <a:r>
              <a:rPr lang="en-US" sz="2000" dirty="0">
                <a:latin typeface="+mn-lt"/>
              </a:rPr>
              <a:t> </a:t>
            </a:r>
            <a:r>
              <a:rPr lang="en-US" sz="2000" dirty="0" err="1">
                <a:latin typeface="+mn-lt"/>
              </a:rPr>
              <a:t>dat</a:t>
            </a:r>
            <a:r>
              <a:rPr lang="en-US" sz="2000" dirty="0">
                <a:latin typeface="+mn-lt"/>
              </a:rPr>
              <a:t> het </a:t>
            </a:r>
            <a:r>
              <a:rPr lang="en-US" sz="2000" dirty="0" err="1">
                <a:latin typeface="+mn-lt"/>
              </a:rPr>
              <a:t>een</a:t>
            </a:r>
            <a:r>
              <a:rPr lang="en-US" sz="2000" dirty="0">
                <a:latin typeface="+mn-lt"/>
              </a:rPr>
              <a:t> </a:t>
            </a:r>
            <a:r>
              <a:rPr lang="en-US" sz="2000" dirty="0" err="1">
                <a:latin typeface="+mn-lt"/>
              </a:rPr>
              <a:t>lijst</a:t>
            </a:r>
            <a:r>
              <a:rPr lang="en-US" sz="2000" dirty="0">
                <a:latin typeface="+mn-lt"/>
              </a:rPr>
              <a:t> </a:t>
            </a:r>
            <a:r>
              <a:rPr lang="en-US" sz="2000" dirty="0" err="1">
                <a:latin typeface="+mn-lt"/>
              </a:rPr>
              <a:t>betreft</a:t>
            </a:r>
            <a:r>
              <a:rPr lang="en-US" sz="2000" dirty="0">
                <a:latin typeface="+mn-lt"/>
              </a:rPr>
              <a:t> </a:t>
            </a:r>
            <a:r>
              <a:rPr lang="en-US" sz="2000" dirty="0" err="1">
                <a:latin typeface="+mn-lt"/>
              </a:rPr>
              <a:t>dus</a:t>
            </a:r>
            <a:r>
              <a:rPr lang="en-US" sz="2000" dirty="0">
                <a:latin typeface="+mn-lt"/>
              </a:rPr>
              <a:t> dan </a:t>
            </a:r>
            <a:r>
              <a:rPr lang="en-US" sz="2000" dirty="0" err="1">
                <a:latin typeface="+mn-lt"/>
              </a:rPr>
              <a:t>moet</a:t>
            </a:r>
            <a:r>
              <a:rPr lang="en-US" sz="2000" dirty="0">
                <a:latin typeface="+mn-lt"/>
              </a:rPr>
              <a:t> de code </a:t>
            </a:r>
            <a:r>
              <a:rPr lang="en-US" sz="2000" dirty="0" err="1">
                <a:latin typeface="+mn-lt"/>
              </a:rPr>
              <a:t>dit</a:t>
            </a:r>
            <a:r>
              <a:rPr lang="en-US" sz="2000" dirty="0">
                <a:latin typeface="+mn-lt"/>
              </a:rPr>
              <a:t> </a:t>
            </a:r>
            <a:r>
              <a:rPr lang="en-US" sz="2000" dirty="0" err="1">
                <a:latin typeface="+mn-lt"/>
              </a:rPr>
              <a:t>ook</a:t>
            </a:r>
            <a:r>
              <a:rPr lang="en-US" sz="2000" dirty="0">
                <a:latin typeface="+mn-lt"/>
              </a:rPr>
              <a:t> </a:t>
            </a:r>
            <a:r>
              <a:rPr lang="en-US" sz="2000" dirty="0" err="1">
                <a:latin typeface="+mn-lt"/>
              </a:rPr>
              <a:t>duidelijk</a:t>
            </a:r>
            <a:r>
              <a:rPr lang="en-US" sz="2000" dirty="0">
                <a:latin typeface="+mn-lt"/>
              </a:rPr>
              <a:t> </a:t>
            </a:r>
            <a:r>
              <a:rPr lang="en-US" sz="2000" dirty="0" err="1">
                <a:latin typeface="+mn-lt"/>
              </a:rPr>
              <a:t>maken</a:t>
            </a:r>
            <a:r>
              <a:rPr lang="en-US" sz="2000" dirty="0">
                <a:latin typeface="+mn-lt"/>
              </a:rPr>
              <a:t>.</a:t>
            </a:r>
          </a:p>
          <a:p>
            <a:pPr marL="0"/>
            <a:r>
              <a:rPr lang="en-US" sz="2000" dirty="0" err="1">
                <a:latin typeface="+mn-lt"/>
              </a:rPr>
              <a:t>Lijst</a:t>
            </a:r>
            <a:r>
              <a:rPr lang="en-US" sz="2000" dirty="0">
                <a:latin typeface="+mn-lt"/>
              </a:rPr>
              <a:t> item 1</a:t>
            </a:r>
          </a:p>
          <a:p>
            <a:pPr marL="0"/>
            <a:r>
              <a:rPr lang="en-US" sz="2000" dirty="0" err="1">
                <a:latin typeface="+mn-lt"/>
              </a:rPr>
              <a:t>Lijst</a:t>
            </a:r>
            <a:r>
              <a:rPr lang="en-US" sz="2000" dirty="0">
                <a:latin typeface="+mn-lt"/>
              </a:rPr>
              <a:t> item 2</a:t>
            </a:r>
          </a:p>
          <a:p>
            <a:pPr marL="457200" lvl="1"/>
            <a:r>
              <a:rPr lang="en-US" sz="2000" dirty="0">
                <a:latin typeface="+mn-lt"/>
              </a:rPr>
              <a:t>Sub </a:t>
            </a:r>
            <a:r>
              <a:rPr lang="en-US" sz="2000" dirty="0" err="1">
                <a:latin typeface="+mn-lt"/>
              </a:rPr>
              <a:t>lijst</a:t>
            </a:r>
            <a:r>
              <a:rPr lang="en-US" sz="2000" dirty="0">
                <a:latin typeface="+mn-lt"/>
              </a:rPr>
              <a:t> item 1</a:t>
            </a:r>
          </a:p>
          <a:p>
            <a:pPr marL="457200" lvl="1"/>
            <a:r>
              <a:rPr lang="en-US" sz="2000" dirty="0">
                <a:latin typeface="+mn-lt"/>
              </a:rPr>
              <a:t>Sub </a:t>
            </a:r>
            <a:r>
              <a:rPr lang="en-US" sz="2000" dirty="0" err="1">
                <a:latin typeface="+mn-lt"/>
              </a:rPr>
              <a:t>lijst</a:t>
            </a:r>
            <a:r>
              <a:rPr lang="en-US" sz="2000" dirty="0">
                <a:latin typeface="+mn-lt"/>
              </a:rPr>
              <a:t> item 2</a:t>
            </a:r>
          </a:p>
          <a:p>
            <a:pPr marL="0" indent="0">
              <a:buNone/>
            </a:pPr>
            <a:endParaRPr lang="en-US" sz="2000" dirty="0">
              <a:latin typeface="+mn-lt"/>
            </a:endParaRPr>
          </a:p>
          <a:p>
            <a:pPr marL="0" indent="0">
              <a:buNone/>
            </a:pPr>
            <a:r>
              <a:rPr lang="en-US" sz="2000" dirty="0" err="1">
                <a:latin typeface="+mn-lt"/>
              </a:rPr>
              <a:t>Bovenstaande</a:t>
            </a:r>
            <a:r>
              <a:rPr lang="en-US" sz="2000" dirty="0">
                <a:latin typeface="+mn-lt"/>
              </a:rPr>
              <a:t> </a:t>
            </a:r>
            <a:r>
              <a:rPr lang="en-US" sz="2000" dirty="0" err="1">
                <a:latin typeface="+mn-lt"/>
              </a:rPr>
              <a:t>zijn</a:t>
            </a:r>
            <a:r>
              <a:rPr lang="en-US" sz="2000" dirty="0">
                <a:latin typeface="+mn-lt"/>
              </a:rPr>
              <a:t> 2(!) </a:t>
            </a:r>
            <a:r>
              <a:rPr lang="en-US" sz="2000" dirty="0" err="1">
                <a:latin typeface="+mn-lt"/>
              </a:rPr>
              <a:t>lijsten</a:t>
            </a:r>
            <a:r>
              <a:rPr lang="en-US" sz="2000" dirty="0">
                <a:latin typeface="+mn-lt"/>
              </a:rPr>
              <a:t>. </a:t>
            </a:r>
            <a:r>
              <a:rPr lang="en-US" sz="2000" dirty="0" err="1">
                <a:latin typeface="+mn-lt"/>
              </a:rPr>
              <a:t>Een</a:t>
            </a:r>
            <a:r>
              <a:rPr lang="en-US" sz="2000" dirty="0">
                <a:latin typeface="+mn-lt"/>
              </a:rPr>
              <a:t> </a:t>
            </a:r>
            <a:r>
              <a:rPr lang="en-US" sz="2000" dirty="0" err="1">
                <a:latin typeface="+mn-lt"/>
              </a:rPr>
              <a:t>lijst</a:t>
            </a:r>
            <a:r>
              <a:rPr lang="en-US" sz="2000" dirty="0">
                <a:latin typeface="+mn-lt"/>
              </a:rPr>
              <a:t> </a:t>
            </a:r>
            <a:r>
              <a:rPr lang="en-US" sz="2000" dirty="0" err="1">
                <a:latin typeface="+mn-lt"/>
              </a:rPr>
              <a:t>binnen</a:t>
            </a:r>
            <a:r>
              <a:rPr lang="en-US" sz="2000" dirty="0">
                <a:latin typeface="+mn-lt"/>
              </a:rPr>
              <a:t> </a:t>
            </a:r>
            <a:r>
              <a:rPr lang="en-US" sz="2000" dirty="0" err="1">
                <a:latin typeface="+mn-lt"/>
              </a:rPr>
              <a:t>een</a:t>
            </a:r>
            <a:r>
              <a:rPr lang="en-US" sz="2000" dirty="0">
                <a:latin typeface="+mn-lt"/>
              </a:rPr>
              <a:t> </a:t>
            </a:r>
            <a:r>
              <a:rPr lang="en-US" sz="2000" dirty="0" err="1">
                <a:latin typeface="+mn-lt"/>
              </a:rPr>
              <a:t>lijst</a:t>
            </a:r>
            <a:r>
              <a:rPr lang="en-US" sz="2000" dirty="0">
                <a:latin typeface="+mn-lt"/>
              </a:rPr>
              <a:t>.</a:t>
            </a:r>
          </a:p>
          <a:p>
            <a:endParaRPr lang="en-US" sz="2000" dirty="0">
              <a:latin typeface="+mn-lt"/>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0286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Lijsten</a:t>
            </a:r>
            <a:r>
              <a:rPr kumimoji="0" lang="en-US" b="1" i="0" u="none" strike="noStrike" cap="none" spc="0" normalizeH="0" baseline="0" noProof="0" dirty="0">
                <a:ln>
                  <a:noFill/>
                </a:ln>
                <a:effectLst/>
                <a:uLnTx/>
                <a:uFillTx/>
                <a:latin typeface="Arial Black" panose="020B0A04020102020204" pitchFamily="34" charset="0"/>
              </a:rPr>
              <a:t> HTML code</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fontScale="92500" lnSpcReduction="10000"/>
          </a:bodyPr>
          <a:lstStyle/>
          <a:p>
            <a:pPr marL="0" indent="0">
              <a:buNone/>
            </a:pPr>
            <a:r>
              <a:rPr lang="en-US" sz="2000" dirty="0">
                <a:latin typeface="+mn-lt"/>
              </a:rPr>
              <a:t>&lt;UL&gt;</a:t>
            </a:r>
          </a:p>
          <a:p>
            <a:pPr marL="0" indent="0">
              <a:buNone/>
            </a:pPr>
            <a:r>
              <a:rPr lang="en-US" sz="2000" dirty="0">
                <a:latin typeface="+mn-lt"/>
              </a:rPr>
              <a:t>	&lt;LI&gt; </a:t>
            </a:r>
            <a:r>
              <a:rPr lang="en-US" sz="2000" dirty="0" err="1">
                <a:latin typeface="+mn-lt"/>
              </a:rPr>
              <a:t>Lijst</a:t>
            </a:r>
            <a:r>
              <a:rPr lang="en-US" sz="2000" dirty="0">
                <a:latin typeface="+mn-lt"/>
              </a:rPr>
              <a:t> item 1</a:t>
            </a:r>
          </a:p>
          <a:p>
            <a:pPr marL="0" indent="0">
              <a:buNone/>
            </a:pPr>
            <a:r>
              <a:rPr lang="en-US" sz="2000" dirty="0">
                <a:latin typeface="+mn-lt"/>
              </a:rPr>
              <a:t>	&lt;/LI&gt;</a:t>
            </a:r>
          </a:p>
          <a:p>
            <a:pPr marL="0" indent="0">
              <a:buNone/>
            </a:pPr>
            <a:r>
              <a:rPr lang="en-US" sz="2000" dirty="0">
                <a:latin typeface="+mn-lt"/>
              </a:rPr>
              <a:t>	&lt;LI&gt; </a:t>
            </a:r>
            <a:r>
              <a:rPr lang="en-US" sz="2000" dirty="0" err="1">
                <a:latin typeface="+mn-lt"/>
              </a:rPr>
              <a:t>Lijst</a:t>
            </a:r>
            <a:r>
              <a:rPr lang="en-US" sz="2000" dirty="0">
                <a:latin typeface="+mn-lt"/>
              </a:rPr>
              <a:t> item 2</a:t>
            </a:r>
          </a:p>
          <a:p>
            <a:pPr marL="0" indent="0">
              <a:buNone/>
            </a:pPr>
            <a:r>
              <a:rPr lang="en-US" sz="2000" dirty="0">
                <a:latin typeface="+mn-lt"/>
              </a:rPr>
              <a:t>		&lt;UL&gt;</a:t>
            </a:r>
          </a:p>
          <a:p>
            <a:pPr marL="0" indent="0">
              <a:buNone/>
            </a:pPr>
            <a:r>
              <a:rPr lang="en-US" sz="2000" dirty="0">
                <a:latin typeface="+mn-lt"/>
              </a:rPr>
              <a:t>			&lt;LI&gt; sub-</a:t>
            </a:r>
            <a:r>
              <a:rPr lang="en-US" sz="2000" dirty="0" err="1">
                <a:latin typeface="+mn-lt"/>
              </a:rPr>
              <a:t>Lijst</a:t>
            </a:r>
            <a:r>
              <a:rPr lang="en-US" sz="2000" dirty="0">
                <a:latin typeface="+mn-lt"/>
              </a:rPr>
              <a:t> item 1&lt;/LI&gt;</a:t>
            </a:r>
          </a:p>
          <a:p>
            <a:pPr marL="0" indent="0">
              <a:buNone/>
            </a:pPr>
            <a:r>
              <a:rPr lang="en-US" sz="2000" dirty="0">
                <a:latin typeface="+mn-lt"/>
              </a:rPr>
              <a:t>			&lt;LI&gt; sub-</a:t>
            </a:r>
            <a:r>
              <a:rPr lang="en-US" sz="2000" dirty="0" err="1">
                <a:latin typeface="+mn-lt"/>
              </a:rPr>
              <a:t>Lijst</a:t>
            </a:r>
            <a:r>
              <a:rPr lang="en-US" sz="2000" dirty="0">
                <a:latin typeface="+mn-lt"/>
              </a:rPr>
              <a:t> item 2 &lt;/LI&gt;</a:t>
            </a:r>
          </a:p>
          <a:p>
            <a:pPr marL="0" indent="0">
              <a:buNone/>
            </a:pPr>
            <a:r>
              <a:rPr lang="en-US" sz="2000" dirty="0">
                <a:latin typeface="+mn-lt"/>
              </a:rPr>
              <a:t>		&lt;/UL&gt;</a:t>
            </a:r>
          </a:p>
          <a:p>
            <a:pPr marL="0" indent="0">
              <a:buNone/>
            </a:pPr>
            <a:r>
              <a:rPr lang="en-US" sz="2000" dirty="0">
                <a:latin typeface="+mn-lt"/>
              </a:rPr>
              <a:t>	&lt;/LI&gt;</a:t>
            </a:r>
          </a:p>
          <a:p>
            <a:pPr marL="0" indent="0">
              <a:buNone/>
            </a:pPr>
            <a:r>
              <a:rPr lang="en-US" sz="2000" dirty="0">
                <a:latin typeface="+mn-lt"/>
              </a:rPr>
              <a:t>&lt;/UL&gt;</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18869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464614" y="1783959"/>
            <a:ext cx="408730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defRPr/>
            </a:pPr>
            <a:r>
              <a:rPr lang="en-US" sz="5400" dirty="0">
                <a:latin typeface="Arial" panose="020B0604020202020204" pitchFamily="34" charset="0"/>
                <a:cs typeface="Arial" panose="020B0604020202020204" pitchFamily="34" charset="0"/>
              </a:rPr>
              <a:t>PRAKTIJK:</a:t>
            </a:r>
            <a:br>
              <a:rPr lang="en-US" sz="5400" dirty="0">
                <a:latin typeface="Arial" panose="020B0604020202020204" pitchFamily="34" charset="0"/>
                <a:cs typeface="Arial" panose="020B0604020202020204" pitchFamily="34" charset="0"/>
              </a:rPr>
            </a:br>
            <a:r>
              <a:rPr lang="en-US" sz="5400" dirty="0" err="1">
                <a:latin typeface="Arial" panose="020B0604020202020204" pitchFamily="34" charset="0"/>
                <a:cs typeface="Arial" panose="020B0604020202020204" pitchFamily="34" charset="0"/>
              </a:rPr>
              <a:t>Lijsten</a:t>
            </a:r>
            <a:endParaRPr kumimoji="0" lang="en-US" sz="5400" b="1"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D65C6F2F-0B0C-40D1-A736-F1818E0BC77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568" r="764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78378069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Opdracht (2 minuten)</a:t>
            </a:r>
          </a:p>
          <a:p>
            <a:pPr lvl="0"/>
            <a:r>
              <a:rPr lang="nl-NL" sz="2800" dirty="0">
                <a:latin typeface="Arial" panose="020B0604020202020204" pitchFamily="34" charset="0"/>
                <a:cs typeface="Arial" panose="020B0604020202020204" pitchFamily="34" charset="0"/>
              </a:rPr>
              <a:t>op de volgende dia staat een ontoegankelijke lijst</a:t>
            </a:r>
          </a:p>
          <a:p>
            <a:r>
              <a:rPr lang="nl-NL" sz="2800" dirty="0">
                <a:latin typeface="Arial" panose="020B0604020202020204" pitchFamily="34" charset="0"/>
                <a:cs typeface="Arial" panose="020B0604020202020204" pitchFamily="34" charset="0"/>
              </a:rPr>
              <a:t>Waarom is deze lijst (hoogst waarschijnlijk) ontoegankelijk?</a:t>
            </a:r>
          </a:p>
          <a:p>
            <a:r>
              <a:rPr lang="nl-NL" sz="2800" dirty="0">
                <a:latin typeface="Arial" panose="020B0604020202020204" pitchFamily="34" charset="0"/>
                <a:cs typeface="Arial" panose="020B0604020202020204" pitchFamily="34" charset="0"/>
              </a:rPr>
              <a:t>Noteer antwoord in de chat</a:t>
            </a:r>
          </a:p>
          <a:p>
            <a:pPr marL="514350" lvl="0" indent="-514350">
              <a:buFont typeface="+mj-lt"/>
              <a:buAutoNum type="arabicPeriod"/>
            </a:pPr>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lijsten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48986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78366"/>
            <a:ext cx="11246612" cy="5407445"/>
          </a:xfrm>
        </p:spPr>
        <p:txBody>
          <a:bodyPr>
            <a:noAutofit/>
          </a:bodyPr>
          <a:lstStyle/>
          <a:p>
            <a:pPr marL="0" indent="0">
              <a:lnSpc>
                <a:spcPct val="107000"/>
              </a:lnSpc>
              <a:spcAft>
                <a:spcPts val="800"/>
              </a:spcAft>
              <a:buNone/>
            </a:pPr>
            <a:r>
              <a:rPr lang="en-GB" sz="1800" b="1" u="sng" dirty="0">
                <a:effectLst/>
                <a:latin typeface="Calibri" panose="020F0502020204030204" pitchFamily="34" charset="0"/>
                <a:ea typeface="Calibri" panose="020F0502020204030204" pitchFamily="34" charset="0"/>
                <a:cs typeface="Calibri" panose="020F0502020204030204" pitchFamily="34" charset="0"/>
              </a:rPr>
              <a:t>Exhibition Catalogues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1800" i="1" dirty="0">
                <a:effectLst/>
                <a:latin typeface="Calibri" panose="020F0502020204030204" pitchFamily="34" charset="0"/>
                <a:ea typeface="Calibri" panose="020F0502020204030204" pitchFamily="34" charset="0"/>
                <a:cs typeface="Calibri" panose="020F0502020204030204" pitchFamily="34" charset="0"/>
              </a:rPr>
              <a:t>Whistler, Women and Fashion</a:t>
            </a:r>
            <a:r>
              <a:rPr lang="en-GB" sz="1800" dirty="0">
                <a:effectLst/>
                <a:latin typeface="Calibri" panose="020F0502020204030204" pitchFamily="34" charset="0"/>
                <a:ea typeface="Calibri" panose="020F0502020204030204" pitchFamily="34" charset="0"/>
                <a:cs typeface="Calibri" panose="020F0502020204030204" pitchFamily="34" charset="0"/>
              </a:rPr>
              <a:t>, Margaret F. MacDonald, Susan Grace </a:t>
            </a:r>
            <a:r>
              <a:rPr lang="en-GB" sz="1800" dirty="0" err="1">
                <a:effectLst/>
                <a:latin typeface="Calibri" panose="020F0502020204030204" pitchFamily="34" charset="0"/>
                <a:ea typeface="Calibri" panose="020F0502020204030204" pitchFamily="34" charset="0"/>
                <a:cs typeface="Calibri" panose="020F0502020204030204" pitchFamily="34" charset="0"/>
              </a:rPr>
              <a:t>Galassi</a:t>
            </a:r>
            <a:r>
              <a:rPr lang="en-GB" sz="1800" dirty="0">
                <a:effectLst/>
                <a:latin typeface="Calibri" panose="020F0502020204030204" pitchFamily="34" charset="0"/>
                <a:ea typeface="Calibri" panose="020F0502020204030204" pitchFamily="34" charset="0"/>
                <a:cs typeface="Calibri" panose="020F0502020204030204" pitchFamily="34" charset="0"/>
              </a:rPr>
              <a:t> &amp; Aileen Ribeiro with Patricia de Montfort (The Frick Collection, New York</a:t>
            </a: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800" dirty="0">
                <a:effectLst/>
                <a:latin typeface="Calibri" panose="020F0502020204030204" pitchFamily="34" charset="0"/>
                <a:ea typeface="Calibri" panose="020F0502020204030204" pitchFamily="34" charset="0"/>
                <a:cs typeface="Calibri" panose="020F0502020204030204" pitchFamily="34" charset="0"/>
              </a:rPr>
              <a:t>in association with Yale University Press, New Haven and London 2003).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1800" i="1" dirty="0">
                <a:effectLst/>
                <a:latin typeface="Calibri" panose="020F0502020204030204" pitchFamily="34" charset="0"/>
                <a:ea typeface="Calibri" panose="020F0502020204030204" pitchFamily="34" charset="0"/>
                <a:cs typeface="Calibri" panose="020F0502020204030204" pitchFamily="34" charset="0"/>
              </a:rPr>
              <a:t>Tracing Line Through Time: A Whistler Centenary Exhibition</a:t>
            </a:r>
            <a:r>
              <a:rPr lang="en-GB" sz="1800" dirty="0">
                <a:effectLst/>
                <a:latin typeface="Calibri" panose="020F0502020204030204" pitchFamily="34" charset="0"/>
                <a:ea typeface="Calibri" panose="020F0502020204030204" pitchFamily="34" charset="0"/>
                <a:cs typeface="Calibri" panose="020F0502020204030204" pitchFamily="34" charset="0"/>
              </a:rPr>
              <a:t>, ed. Catherine Carter Goebel (Augustana College, Rock Island, Illinois, 2002).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1800" i="1" dirty="0">
                <a:effectLst/>
                <a:latin typeface="Calibri" panose="020F0502020204030204" pitchFamily="34" charset="0"/>
                <a:ea typeface="Calibri" panose="020F0502020204030204" pitchFamily="34" charset="0"/>
                <a:cs typeface="Calibri" panose="020F0502020204030204" pitchFamily="34" charset="0"/>
              </a:rPr>
              <a:t>Whistler and </a:t>
            </a:r>
            <a:r>
              <a:rPr lang="en-GB" sz="1800" i="1" dirty="0" err="1">
                <a:effectLst/>
                <a:latin typeface="Calibri" panose="020F0502020204030204" pitchFamily="34" charset="0"/>
                <a:ea typeface="Calibri" panose="020F0502020204030204" pitchFamily="34" charset="0"/>
                <a:cs typeface="Calibri" panose="020F0502020204030204" pitchFamily="34" charset="0"/>
              </a:rPr>
              <a:t>Sickert</a:t>
            </a:r>
            <a:r>
              <a:rPr lang="en-GB" sz="1800" dirty="0">
                <a:effectLst/>
                <a:latin typeface="Calibri" panose="020F0502020204030204" pitchFamily="34" charset="0"/>
                <a:ea typeface="Calibri" panose="020F0502020204030204" pitchFamily="34" charset="0"/>
                <a:cs typeface="Calibri" panose="020F0502020204030204" pitchFamily="34" charset="0"/>
              </a:rPr>
              <a:t>, Essays by Wendy Baron, Andrew Dempsey, Margaret F. MacDonald, Patricia de Montfort and </a:t>
            </a:r>
            <a:r>
              <a:rPr lang="en-GB" sz="1800" dirty="0" err="1">
                <a:effectLst/>
                <a:latin typeface="Calibri" panose="020F0502020204030204" pitchFamily="34" charset="0"/>
                <a:ea typeface="Calibri" panose="020F0502020204030204" pitchFamily="34" charset="0"/>
                <a:cs typeface="Calibri" panose="020F0502020204030204" pitchFamily="34" charset="0"/>
              </a:rPr>
              <a:t>Jesusa</a:t>
            </a:r>
            <a:r>
              <a:rPr lang="en-GB" sz="1800" dirty="0">
                <a:effectLst/>
                <a:latin typeface="Calibri" panose="020F0502020204030204" pitchFamily="34" charset="0"/>
                <a:ea typeface="Calibri" panose="020F0502020204030204" pitchFamily="34" charset="0"/>
                <a:cs typeface="Calibri" panose="020F0502020204030204" pitchFamily="34" charset="0"/>
              </a:rPr>
              <a:t> Vega (</a:t>
            </a:r>
            <a:r>
              <a:rPr lang="en-GB" sz="1800" dirty="0" err="1">
                <a:effectLst/>
                <a:latin typeface="Calibri" panose="020F0502020204030204" pitchFamily="34" charset="0"/>
                <a:ea typeface="Calibri" panose="020F0502020204030204" pitchFamily="34" charset="0"/>
                <a:cs typeface="Calibri" panose="020F0502020204030204" pitchFamily="34" charset="0"/>
              </a:rPr>
              <a:t>Fundaçion</a:t>
            </a:r>
            <a:r>
              <a:rPr lang="en-GB" sz="1800" dirty="0">
                <a:effectLst/>
                <a:latin typeface="Calibri" panose="020F0502020204030204" pitchFamily="34" charset="0"/>
                <a:ea typeface="Calibri" panose="020F0502020204030204" pitchFamily="34" charset="0"/>
                <a:cs typeface="Calibri" panose="020F0502020204030204" pitchFamily="34" charset="0"/>
              </a:rPr>
              <a:t> "La Caixa," Madrid, 1998)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1800" i="1" dirty="0">
                <a:effectLst/>
                <a:latin typeface="Calibri" panose="020F0502020204030204" pitchFamily="34" charset="0"/>
                <a:ea typeface="Calibri" panose="020F0502020204030204" pitchFamily="34" charset="0"/>
                <a:cs typeface="Calibri" panose="020F0502020204030204" pitchFamily="34" charset="0"/>
              </a:rPr>
              <a:t>The Society of Three, Alphonse </a:t>
            </a:r>
            <a:r>
              <a:rPr lang="en-GB" sz="1800" i="1" dirty="0" err="1">
                <a:effectLst/>
                <a:latin typeface="Calibri" panose="020F0502020204030204" pitchFamily="34" charset="0"/>
                <a:ea typeface="Calibri" panose="020F0502020204030204" pitchFamily="34" charset="0"/>
                <a:cs typeface="Calibri" panose="020F0502020204030204" pitchFamily="34" charset="0"/>
              </a:rPr>
              <a:t>Legros</a:t>
            </a:r>
            <a:r>
              <a:rPr lang="en-GB" sz="1800" i="1" dirty="0">
                <a:effectLst/>
                <a:latin typeface="Calibri" panose="020F0502020204030204" pitchFamily="34" charset="0"/>
                <a:ea typeface="Calibri" panose="020F0502020204030204" pitchFamily="34" charset="0"/>
                <a:cs typeface="Calibri" panose="020F0502020204030204" pitchFamily="34" charset="0"/>
              </a:rPr>
              <a:t>, Henri </a:t>
            </a:r>
            <a:r>
              <a:rPr lang="en-GB" sz="1800" i="1" dirty="0" err="1">
                <a:effectLst/>
                <a:latin typeface="Calibri" panose="020F0502020204030204" pitchFamily="34" charset="0"/>
                <a:ea typeface="Calibri" panose="020F0502020204030204" pitchFamily="34" charset="0"/>
                <a:cs typeface="Calibri" panose="020F0502020204030204" pitchFamily="34" charset="0"/>
              </a:rPr>
              <a:t>Fantin</a:t>
            </a:r>
            <a:r>
              <a:rPr lang="en-GB" sz="1800" i="1" dirty="0">
                <a:effectLst/>
                <a:latin typeface="Calibri" panose="020F0502020204030204" pitchFamily="34" charset="0"/>
                <a:ea typeface="Calibri" panose="020F0502020204030204" pitchFamily="34" charset="0"/>
                <a:cs typeface="Calibri" panose="020F0502020204030204" pitchFamily="34" charset="0"/>
              </a:rPr>
              <a:t>-Latour, James McNeill Whistler</a:t>
            </a:r>
            <a:r>
              <a:rPr lang="en-GB" sz="1800" dirty="0">
                <a:effectLst/>
                <a:latin typeface="Calibri" panose="020F0502020204030204" pitchFamily="34" charset="0"/>
                <a:ea typeface="Calibri" panose="020F0502020204030204" pitchFamily="34" charset="0"/>
                <a:cs typeface="Calibri" panose="020F0502020204030204" pitchFamily="34" charset="0"/>
              </a:rPr>
              <a:t>, Jane Munro and Paul </a:t>
            </a:r>
            <a:r>
              <a:rPr lang="en-GB" sz="1800" dirty="0" err="1">
                <a:effectLst/>
                <a:latin typeface="Calibri" panose="020F0502020204030204" pitchFamily="34" charset="0"/>
                <a:ea typeface="Calibri" panose="020F0502020204030204" pitchFamily="34" charset="0"/>
                <a:cs typeface="Calibri" panose="020F0502020204030204" pitchFamily="34" charset="0"/>
              </a:rPr>
              <a:t>Stirton</a:t>
            </a:r>
            <a:r>
              <a:rPr lang="en-GB" sz="1800" dirty="0">
                <a:effectLst/>
                <a:latin typeface="Calibri" panose="020F0502020204030204" pitchFamily="34" charset="0"/>
                <a:ea typeface="Calibri" panose="020F0502020204030204" pitchFamily="34" charset="0"/>
                <a:cs typeface="Calibri" panose="020F0502020204030204" pitchFamily="34" charset="0"/>
              </a:rPr>
              <a:t> (Fitzwilliam Museum, Cambridge, 1998).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1800" i="1" dirty="0">
                <a:effectLst/>
                <a:latin typeface="Calibri" panose="020F0502020204030204" pitchFamily="34" charset="0"/>
                <a:ea typeface="Calibri" panose="020F0502020204030204" pitchFamily="34" charset="0"/>
                <a:cs typeface="Calibri" panose="020F0502020204030204" pitchFamily="34" charset="0"/>
              </a:rPr>
              <a:t>Whistler and Holland</a:t>
            </a:r>
            <a:r>
              <a:rPr lang="en-GB" sz="1800" dirty="0">
                <a:effectLst/>
                <a:latin typeface="Calibri" panose="020F0502020204030204" pitchFamily="34" charset="0"/>
                <a:ea typeface="Calibri" panose="020F0502020204030204" pitchFamily="34" charset="0"/>
                <a:cs typeface="Calibri" panose="020F0502020204030204" pitchFamily="34" charset="0"/>
              </a:rPr>
              <a:t>, Margaret F. MacDonald and J. F. </a:t>
            </a:r>
            <a:r>
              <a:rPr lang="en-GB" sz="1800" dirty="0" err="1">
                <a:effectLst/>
                <a:latin typeface="Calibri" panose="020F0502020204030204" pitchFamily="34" charset="0"/>
                <a:ea typeface="Calibri" panose="020F0502020204030204" pitchFamily="34" charset="0"/>
                <a:cs typeface="Calibri" panose="020F0502020204030204" pitchFamily="34" charset="0"/>
              </a:rPr>
              <a:t>Heijbroek</a:t>
            </a:r>
            <a:r>
              <a:rPr lang="en-GB" sz="1800" dirty="0">
                <a:effectLst/>
                <a:latin typeface="Calibri" panose="020F0502020204030204" pitchFamily="34" charset="0"/>
                <a:ea typeface="Calibri" panose="020F0502020204030204" pitchFamily="34" charset="0"/>
                <a:cs typeface="Calibri" panose="020F0502020204030204" pitchFamily="34" charset="0"/>
              </a:rPr>
              <a:t> (Rijksmuseum, Amsterdam &amp; Waanders, Zwolle, 1997).</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1800" i="1" dirty="0">
                <a:effectLst/>
                <a:latin typeface="Calibri" panose="020F0502020204030204" pitchFamily="34" charset="0"/>
                <a:ea typeface="Calibri" panose="020F0502020204030204" pitchFamily="34" charset="0"/>
                <a:cs typeface="Calibri" panose="020F0502020204030204" pitchFamily="34" charset="0"/>
              </a:rPr>
              <a:t>Beatrice Whistler, Artist &amp; Designer</a:t>
            </a:r>
            <a:r>
              <a:rPr lang="en-GB" sz="1800" dirty="0">
                <a:effectLst/>
                <a:latin typeface="Calibri" panose="020F0502020204030204" pitchFamily="34" charset="0"/>
                <a:ea typeface="Calibri" panose="020F0502020204030204" pitchFamily="34" charset="0"/>
                <a:cs typeface="Calibri" panose="020F0502020204030204" pitchFamily="34" charset="0"/>
              </a:rPr>
              <a:t>, Margaret F. MacDonald (Hunterian Art Gallery, University of Glasgow, 1997).</a:t>
            </a:r>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lijsten</a:t>
            </a:r>
            <a:r>
              <a:rPr lang="en-US" sz="4000" dirty="0">
                <a:latin typeface="Arial Black" panose="020B0A04020102020204" pitchFamily="34" charset="0"/>
                <a:cs typeface="Arial" panose="020B0604020202020204" pitchFamily="34" charset="0"/>
              </a:rPr>
              <a:t> (2)</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64112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1.3.1 info en relaties</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Lijsten</a:t>
            </a:r>
            <a:endParaRPr lang="nl-NL" sz="40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206301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464614" y="1783959"/>
            <a:ext cx="408730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defRPr/>
            </a:pPr>
            <a:r>
              <a:rPr lang="en-US" sz="5400" dirty="0">
                <a:latin typeface="Arial" panose="020B0604020202020204" pitchFamily="34" charset="0"/>
                <a:cs typeface="Arial" panose="020B0604020202020204" pitchFamily="34" charset="0"/>
              </a:rPr>
              <a:t>PRAKTIJK:</a:t>
            </a:r>
            <a:br>
              <a:rPr lang="en-US" sz="5400" dirty="0">
                <a:latin typeface="Arial" panose="020B0604020202020204" pitchFamily="34" charset="0"/>
                <a:cs typeface="Arial" panose="020B0604020202020204" pitchFamily="34" charset="0"/>
              </a:rPr>
            </a:br>
            <a:r>
              <a:rPr lang="en-US" sz="5400" dirty="0" err="1">
                <a:latin typeface="Arial" panose="020B0604020202020204" pitchFamily="34" charset="0"/>
                <a:cs typeface="Arial" panose="020B0604020202020204" pitchFamily="34" charset="0"/>
              </a:rPr>
              <a:t>Tabellen</a:t>
            </a:r>
            <a:endParaRPr kumimoji="0" lang="en-US" sz="5400" b="1"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D65C6F2F-0B0C-40D1-A736-F1818E0BC77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568" r="764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98305168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Opdracht (2 minuten)</a:t>
            </a:r>
          </a:p>
          <a:p>
            <a:pPr lvl="0"/>
            <a:r>
              <a:rPr lang="nl-NL" sz="2800" dirty="0">
                <a:latin typeface="Arial" panose="020B0604020202020204" pitchFamily="34" charset="0"/>
                <a:cs typeface="Arial" panose="020B0604020202020204" pitchFamily="34" charset="0"/>
              </a:rPr>
              <a:t>op de volgende dia staat een tabel</a:t>
            </a:r>
          </a:p>
          <a:p>
            <a:r>
              <a:rPr lang="nl-NL" sz="2800" dirty="0">
                <a:latin typeface="Arial" panose="020B0604020202020204" pitchFamily="34" charset="0"/>
                <a:cs typeface="Arial" panose="020B0604020202020204" pitchFamily="34" charset="0"/>
              </a:rPr>
              <a:t>Hoe kun je deze tabel waarneembaar maken voor iemand die niet (goed) kan zien?</a:t>
            </a:r>
          </a:p>
          <a:p>
            <a:r>
              <a:rPr lang="nl-NL" sz="2800" dirty="0">
                <a:latin typeface="Arial" panose="020B0604020202020204" pitchFamily="34" charset="0"/>
                <a:cs typeface="Arial" panose="020B0604020202020204" pitchFamily="34" charset="0"/>
              </a:rPr>
              <a:t>Noteer antwoord in de chat</a:t>
            </a:r>
          </a:p>
          <a:p>
            <a:pPr marL="514350" lvl="0" indent="-514350">
              <a:buFont typeface="+mj-lt"/>
              <a:buAutoNum type="arabicPeriod"/>
            </a:pPr>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tabellen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26044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78366"/>
            <a:ext cx="11246612" cy="5407445"/>
          </a:xfrm>
        </p:spPr>
        <p:txBody>
          <a:bodyPr>
            <a:noAutofit/>
          </a:bodyPr>
          <a:lstStyle/>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tabellen</a:t>
            </a:r>
            <a:r>
              <a:rPr lang="en-US" sz="4000" dirty="0">
                <a:latin typeface="Arial Black" panose="020B0A04020102020204" pitchFamily="34" charset="0"/>
                <a:cs typeface="Arial" panose="020B0604020202020204" pitchFamily="34" charset="0"/>
              </a:rPr>
              <a:t> (2)</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graphicFrame>
        <p:nvGraphicFramePr>
          <p:cNvPr id="5" name="Tabel 5">
            <a:extLst>
              <a:ext uri="{FF2B5EF4-FFF2-40B4-BE49-F238E27FC236}">
                <a16:creationId xmlns:a16="http://schemas.microsoft.com/office/drawing/2014/main" id="{CA46B6B6-9230-4BD8-BA8F-7F7EDBE6EBF3}"/>
              </a:ext>
            </a:extLst>
          </p:cNvPr>
          <p:cNvGraphicFramePr>
            <a:graphicFrameLocks noGrp="1"/>
          </p:cNvGraphicFramePr>
          <p:nvPr>
            <p:extLst>
              <p:ext uri="{D42A27DB-BD31-4B8C-83A1-F6EECF244321}">
                <p14:modId xmlns:p14="http://schemas.microsoft.com/office/powerpoint/2010/main" val="2946672112"/>
              </p:ext>
            </p:extLst>
          </p:nvPr>
        </p:nvGraphicFramePr>
        <p:xfrm>
          <a:off x="1068831" y="1677415"/>
          <a:ext cx="10399452" cy="4894264"/>
        </p:xfrm>
        <a:graphic>
          <a:graphicData uri="http://schemas.openxmlformats.org/drawingml/2006/table">
            <a:tbl>
              <a:tblPr firstRow="1" firstCol="1" bandRow="1">
                <a:tableStyleId>{5C22544A-7EE6-4342-B048-85BDC9FD1C3A}</a:tableStyleId>
              </a:tblPr>
              <a:tblGrid>
                <a:gridCol w="820929">
                  <a:extLst>
                    <a:ext uri="{9D8B030D-6E8A-4147-A177-3AD203B41FA5}">
                      <a16:colId xmlns:a16="http://schemas.microsoft.com/office/drawing/2014/main" val="3942195053"/>
                    </a:ext>
                  </a:extLst>
                </a:gridCol>
                <a:gridCol w="2645555">
                  <a:extLst>
                    <a:ext uri="{9D8B030D-6E8A-4147-A177-3AD203B41FA5}">
                      <a16:colId xmlns:a16="http://schemas.microsoft.com/office/drawing/2014/main" val="3918487711"/>
                    </a:ext>
                  </a:extLst>
                </a:gridCol>
                <a:gridCol w="1776708">
                  <a:extLst>
                    <a:ext uri="{9D8B030D-6E8A-4147-A177-3AD203B41FA5}">
                      <a16:colId xmlns:a16="http://schemas.microsoft.com/office/drawing/2014/main" val="3440197469"/>
                    </a:ext>
                  </a:extLst>
                </a:gridCol>
                <a:gridCol w="1941961">
                  <a:extLst>
                    <a:ext uri="{9D8B030D-6E8A-4147-A177-3AD203B41FA5}">
                      <a16:colId xmlns:a16="http://schemas.microsoft.com/office/drawing/2014/main" val="2336867161"/>
                    </a:ext>
                  </a:extLst>
                </a:gridCol>
                <a:gridCol w="1481057">
                  <a:extLst>
                    <a:ext uri="{9D8B030D-6E8A-4147-A177-3AD203B41FA5}">
                      <a16:colId xmlns:a16="http://schemas.microsoft.com/office/drawing/2014/main" val="1532194033"/>
                    </a:ext>
                  </a:extLst>
                </a:gridCol>
                <a:gridCol w="1733242">
                  <a:extLst>
                    <a:ext uri="{9D8B030D-6E8A-4147-A177-3AD203B41FA5}">
                      <a16:colId xmlns:a16="http://schemas.microsoft.com/office/drawing/2014/main" val="892968838"/>
                    </a:ext>
                  </a:extLst>
                </a:gridCol>
              </a:tblGrid>
              <a:tr h="386744">
                <a:tc>
                  <a:txBody>
                    <a:bodyPr/>
                    <a:lstStyle/>
                    <a:p>
                      <a:endParaRPr lang="nl-NL" dirty="0"/>
                    </a:p>
                  </a:txBody>
                  <a:tcPr/>
                </a:tc>
                <a:tc>
                  <a:txBody>
                    <a:bodyPr/>
                    <a:lstStyle/>
                    <a:p>
                      <a:r>
                        <a:rPr lang="nl-NL" dirty="0"/>
                        <a:t>Project Naam</a:t>
                      </a:r>
                    </a:p>
                  </a:txBody>
                  <a:tcPr/>
                </a:tc>
                <a:tc>
                  <a:txBody>
                    <a:bodyPr/>
                    <a:lstStyle/>
                    <a:p>
                      <a:r>
                        <a:rPr lang="nl-NL" dirty="0"/>
                        <a:t>Voor wie?</a:t>
                      </a:r>
                    </a:p>
                  </a:txBody>
                  <a:tcPr/>
                </a:tc>
                <a:tc>
                  <a:txBody>
                    <a:bodyPr/>
                    <a:lstStyle/>
                    <a:p>
                      <a:r>
                        <a:rPr lang="nl-NL" dirty="0"/>
                        <a:t>Verantwoordelijke</a:t>
                      </a:r>
                    </a:p>
                  </a:txBody>
                  <a:tcPr/>
                </a:tc>
                <a:tc>
                  <a:txBody>
                    <a:bodyPr/>
                    <a:lstStyle/>
                    <a:p>
                      <a:r>
                        <a:rPr lang="nl-NL" dirty="0"/>
                        <a:t>Dagen tot druk</a:t>
                      </a:r>
                    </a:p>
                  </a:txBody>
                  <a:tcPr/>
                </a:tc>
                <a:tc>
                  <a:txBody>
                    <a:bodyPr/>
                    <a:lstStyle/>
                    <a:p>
                      <a:r>
                        <a:rPr lang="nl-NL" dirty="0"/>
                        <a:t>Status</a:t>
                      </a:r>
                    </a:p>
                  </a:txBody>
                  <a:tcPr/>
                </a:tc>
                <a:extLst>
                  <a:ext uri="{0D108BD9-81ED-4DB2-BD59-A6C34878D82A}">
                    <a16:rowId xmlns:a16="http://schemas.microsoft.com/office/drawing/2014/main" val="1915125620"/>
                  </a:ext>
                </a:extLst>
              </a:tr>
              <a:tr h="386744">
                <a:tc>
                  <a:txBody>
                    <a:bodyPr/>
                    <a:lstStyle/>
                    <a:p>
                      <a:r>
                        <a:rPr lang="nl-NL" dirty="0"/>
                        <a:t>2101</a:t>
                      </a:r>
                    </a:p>
                  </a:txBody>
                  <a:tcPr/>
                </a:tc>
                <a:tc>
                  <a:txBody>
                    <a:bodyPr/>
                    <a:lstStyle/>
                    <a:p>
                      <a:r>
                        <a:rPr lang="nl-NL" dirty="0"/>
                        <a:t>E-</a:t>
                      </a:r>
                      <a:r>
                        <a:rPr lang="nl-NL" dirty="0" err="1"/>
                        <a:t>learning</a:t>
                      </a:r>
                      <a:r>
                        <a:rPr lang="nl-NL" dirty="0"/>
                        <a:t> BHV</a:t>
                      </a:r>
                    </a:p>
                  </a:txBody>
                  <a:tcPr/>
                </a:tc>
                <a:tc>
                  <a:txBody>
                    <a:bodyPr/>
                    <a:lstStyle/>
                    <a:p>
                      <a:r>
                        <a:rPr lang="nl-NL" dirty="0"/>
                        <a:t>Intern</a:t>
                      </a:r>
                    </a:p>
                  </a:txBody>
                  <a:tcPr/>
                </a:tc>
                <a:tc>
                  <a:txBody>
                    <a:bodyPr/>
                    <a:lstStyle/>
                    <a:p>
                      <a:r>
                        <a:rPr lang="nl-NL" dirty="0"/>
                        <a:t>Klaas Vaak</a:t>
                      </a:r>
                    </a:p>
                  </a:txBody>
                  <a:tcPr/>
                </a:tc>
                <a:tc>
                  <a:txBody>
                    <a:bodyPr/>
                    <a:lstStyle/>
                    <a:p>
                      <a:r>
                        <a:rPr lang="nl-NL" dirty="0"/>
                        <a:t>-2 (Te laat!)</a:t>
                      </a:r>
                    </a:p>
                  </a:txBody>
                  <a:tcPr/>
                </a:tc>
                <a:tc>
                  <a:txBody>
                    <a:bodyPr/>
                    <a:lstStyle/>
                    <a:p>
                      <a:r>
                        <a:rPr lang="nl-NL" dirty="0"/>
                        <a:t>Naar drukkerij</a:t>
                      </a:r>
                    </a:p>
                  </a:txBody>
                  <a:tcPr/>
                </a:tc>
                <a:extLst>
                  <a:ext uri="{0D108BD9-81ED-4DB2-BD59-A6C34878D82A}">
                    <a16:rowId xmlns:a16="http://schemas.microsoft.com/office/drawing/2014/main" val="629300033"/>
                  </a:ext>
                </a:extLst>
              </a:tr>
              <a:tr h="386744">
                <a:tc>
                  <a:txBody>
                    <a:bodyPr/>
                    <a:lstStyle/>
                    <a:p>
                      <a:r>
                        <a:rPr lang="nl-NL" dirty="0"/>
                        <a:t>2102</a:t>
                      </a:r>
                    </a:p>
                  </a:txBody>
                  <a:tcPr/>
                </a:tc>
                <a:tc>
                  <a:txBody>
                    <a:bodyPr/>
                    <a:lstStyle/>
                    <a:p>
                      <a:r>
                        <a:rPr lang="nl-NL" dirty="0"/>
                        <a:t>Affiche </a:t>
                      </a:r>
                    </a:p>
                  </a:txBody>
                  <a:tcPr/>
                </a:tc>
                <a:tc>
                  <a:txBody>
                    <a:bodyPr/>
                    <a:lstStyle/>
                    <a:p>
                      <a:r>
                        <a:rPr lang="nl-NL" dirty="0"/>
                        <a:t>Marketing</a:t>
                      </a:r>
                    </a:p>
                  </a:txBody>
                  <a:tcPr/>
                </a:tc>
                <a:tc>
                  <a:txBody>
                    <a:bodyPr/>
                    <a:lstStyle/>
                    <a:p>
                      <a:r>
                        <a:rPr lang="nl-NL" dirty="0"/>
                        <a:t>Marjan </a:t>
                      </a:r>
                      <a:r>
                        <a:rPr lang="nl-NL" dirty="0" err="1"/>
                        <a:t>Bosh</a:t>
                      </a:r>
                      <a:endParaRPr lang="nl-NL" dirty="0"/>
                    </a:p>
                  </a:txBody>
                  <a:tcPr/>
                </a:tc>
                <a:tc>
                  <a:txBody>
                    <a:bodyPr/>
                    <a:lstStyle/>
                    <a:p>
                      <a:r>
                        <a:rPr lang="nl-NL" dirty="0"/>
                        <a:t>5</a:t>
                      </a:r>
                    </a:p>
                  </a:txBody>
                  <a:tcPr/>
                </a:tc>
                <a:tc>
                  <a:txBody>
                    <a:bodyPr/>
                    <a:lstStyle/>
                    <a:p>
                      <a:r>
                        <a:rPr lang="nl-NL" dirty="0"/>
                        <a:t>Correctie</a:t>
                      </a:r>
                    </a:p>
                  </a:txBody>
                  <a:tcPr/>
                </a:tc>
                <a:extLst>
                  <a:ext uri="{0D108BD9-81ED-4DB2-BD59-A6C34878D82A}">
                    <a16:rowId xmlns:a16="http://schemas.microsoft.com/office/drawing/2014/main" val="2542660677"/>
                  </a:ext>
                </a:extLst>
              </a:tr>
              <a:tr h="386744">
                <a:tc>
                  <a:txBody>
                    <a:bodyPr/>
                    <a:lstStyle/>
                    <a:p>
                      <a:r>
                        <a:rPr lang="nl-NL" dirty="0"/>
                        <a:t>2103</a:t>
                      </a:r>
                    </a:p>
                  </a:txBody>
                  <a:tcPr/>
                </a:tc>
                <a:tc>
                  <a:txBody>
                    <a:bodyPr/>
                    <a:lstStyle/>
                    <a:p>
                      <a:r>
                        <a:rPr lang="nl-NL" dirty="0"/>
                        <a:t>Tijdschrift September</a:t>
                      </a:r>
                    </a:p>
                  </a:txBody>
                  <a:tcPr/>
                </a:tc>
                <a:tc>
                  <a:txBody>
                    <a:bodyPr/>
                    <a:lstStyle/>
                    <a:p>
                      <a:r>
                        <a:rPr lang="nl-NL" dirty="0"/>
                        <a:t>Uitgave</a:t>
                      </a:r>
                    </a:p>
                  </a:txBody>
                  <a:tcPr/>
                </a:tc>
                <a:tc>
                  <a:txBody>
                    <a:bodyPr/>
                    <a:lstStyle/>
                    <a:p>
                      <a:r>
                        <a:rPr lang="nl-NL" dirty="0"/>
                        <a:t>Brain Bors</a:t>
                      </a:r>
                    </a:p>
                  </a:txBody>
                  <a:tcPr/>
                </a:tc>
                <a:tc>
                  <a:txBody>
                    <a:bodyPr/>
                    <a:lstStyle/>
                    <a:p>
                      <a:r>
                        <a:rPr lang="nl-NL" dirty="0"/>
                        <a:t>15</a:t>
                      </a:r>
                    </a:p>
                  </a:txBody>
                  <a:tcPr/>
                </a:tc>
                <a:tc>
                  <a:txBody>
                    <a:bodyPr/>
                    <a:lstStyle/>
                    <a:p>
                      <a:r>
                        <a:rPr lang="nl-NL" dirty="0"/>
                        <a:t>Correctie</a:t>
                      </a:r>
                    </a:p>
                  </a:txBody>
                  <a:tcPr/>
                </a:tc>
                <a:extLst>
                  <a:ext uri="{0D108BD9-81ED-4DB2-BD59-A6C34878D82A}">
                    <a16:rowId xmlns:a16="http://schemas.microsoft.com/office/drawing/2014/main" val="413257566"/>
                  </a:ext>
                </a:extLst>
              </a:tr>
              <a:tr h="386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2104</a:t>
                      </a:r>
                    </a:p>
                  </a:txBody>
                  <a:tcPr/>
                </a:tc>
                <a:tc>
                  <a:txBody>
                    <a:bodyPr/>
                    <a:lstStyle/>
                    <a:p>
                      <a:r>
                        <a:rPr lang="nl-NL" dirty="0"/>
                        <a:t>Tijdschrift Oktober</a:t>
                      </a:r>
                    </a:p>
                  </a:txBody>
                  <a:tcPr/>
                </a:tc>
                <a:tc>
                  <a:txBody>
                    <a:bodyPr/>
                    <a:lstStyle/>
                    <a:p>
                      <a:r>
                        <a:rPr lang="nl-NL" dirty="0"/>
                        <a:t>Uitgave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Brain Bors</a:t>
                      </a:r>
                    </a:p>
                  </a:txBody>
                  <a:tcPr/>
                </a:tc>
                <a:tc>
                  <a:txBody>
                    <a:bodyPr/>
                    <a:lstStyle/>
                    <a:p>
                      <a:r>
                        <a:rPr lang="nl-NL" dirty="0"/>
                        <a:t>45</a:t>
                      </a:r>
                    </a:p>
                  </a:txBody>
                  <a:tcPr/>
                </a:tc>
                <a:tc>
                  <a:txBody>
                    <a:bodyPr/>
                    <a:lstStyle/>
                    <a:p>
                      <a:r>
                        <a:rPr lang="nl-NL" dirty="0"/>
                        <a:t>Correctie</a:t>
                      </a:r>
                    </a:p>
                  </a:txBody>
                  <a:tcPr/>
                </a:tc>
                <a:extLst>
                  <a:ext uri="{0D108BD9-81ED-4DB2-BD59-A6C34878D82A}">
                    <a16:rowId xmlns:a16="http://schemas.microsoft.com/office/drawing/2014/main" val="2024528090"/>
                  </a:ext>
                </a:extLst>
              </a:tr>
              <a:tr h="386744">
                <a:tc>
                  <a:txBody>
                    <a:bodyPr/>
                    <a:lstStyle/>
                    <a:p>
                      <a:r>
                        <a:rPr lang="nl-NL" dirty="0"/>
                        <a:t>2105</a:t>
                      </a:r>
                    </a:p>
                  </a:txBody>
                  <a:tcPr/>
                </a:tc>
                <a:tc>
                  <a:txBody>
                    <a:bodyPr/>
                    <a:lstStyle/>
                    <a:p>
                      <a:r>
                        <a:rPr lang="nl-NL" dirty="0"/>
                        <a:t>Reclamebanner</a:t>
                      </a:r>
                    </a:p>
                  </a:txBody>
                  <a:tcPr/>
                </a:tc>
                <a:tc>
                  <a:txBody>
                    <a:bodyPr/>
                    <a:lstStyle/>
                    <a:p>
                      <a:r>
                        <a:rPr lang="nl-NL" dirty="0"/>
                        <a:t>Marketing</a:t>
                      </a:r>
                    </a:p>
                  </a:txBody>
                  <a:tcPr/>
                </a:tc>
                <a:tc>
                  <a:txBody>
                    <a:bodyPr/>
                    <a:lstStyle/>
                    <a:p>
                      <a:r>
                        <a:rPr lang="nl-NL" dirty="0"/>
                        <a:t>Marjan </a:t>
                      </a:r>
                      <a:r>
                        <a:rPr lang="nl-NL" dirty="0" err="1"/>
                        <a:t>Bosh</a:t>
                      </a:r>
                      <a:endParaRPr lang="nl-NL" dirty="0"/>
                    </a:p>
                  </a:txBody>
                  <a:tcPr/>
                </a:tc>
                <a:tc>
                  <a:txBody>
                    <a:bodyPr/>
                    <a:lstStyle/>
                    <a:p>
                      <a:r>
                        <a:rPr lang="nl-NL" dirty="0"/>
                        <a:t>60</a:t>
                      </a:r>
                    </a:p>
                  </a:txBody>
                  <a:tcPr/>
                </a:tc>
                <a:tc>
                  <a:txBody>
                    <a:bodyPr/>
                    <a:lstStyle/>
                    <a:p>
                      <a:r>
                        <a:rPr lang="nl-NL" dirty="0"/>
                        <a:t>Vormgeving</a:t>
                      </a:r>
                    </a:p>
                  </a:txBody>
                  <a:tcPr/>
                </a:tc>
                <a:extLst>
                  <a:ext uri="{0D108BD9-81ED-4DB2-BD59-A6C34878D82A}">
                    <a16:rowId xmlns:a16="http://schemas.microsoft.com/office/drawing/2014/main" val="2020808887"/>
                  </a:ext>
                </a:extLst>
              </a:tr>
              <a:tr h="386744">
                <a:tc>
                  <a:txBody>
                    <a:bodyPr/>
                    <a:lstStyle/>
                    <a:p>
                      <a:r>
                        <a:rPr lang="nl-NL" dirty="0"/>
                        <a:t>2106</a:t>
                      </a:r>
                    </a:p>
                  </a:txBody>
                  <a:tcPr/>
                </a:tc>
                <a:tc>
                  <a:txBody>
                    <a:bodyPr/>
                    <a:lstStyle/>
                    <a:p>
                      <a:r>
                        <a:rPr lang="nl-NL" dirty="0"/>
                        <a:t>Banner conventie</a:t>
                      </a:r>
                    </a:p>
                  </a:txBody>
                  <a:tcPr/>
                </a:tc>
                <a:tc>
                  <a:txBody>
                    <a:bodyPr/>
                    <a:lstStyle/>
                    <a:p>
                      <a:r>
                        <a:rPr lang="nl-NL" dirty="0"/>
                        <a:t>Project jaarbeurs</a:t>
                      </a:r>
                    </a:p>
                  </a:txBody>
                  <a:tcPr/>
                </a:tc>
                <a:tc>
                  <a:txBody>
                    <a:bodyPr/>
                    <a:lstStyle/>
                    <a:p>
                      <a:r>
                        <a:rPr lang="nl-NL" dirty="0"/>
                        <a:t>Marjan </a:t>
                      </a:r>
                      <a:r>
                        <a:rPr lang="nl-NL" dirty="0" err="1"/>
                        <a:t>Bosh</a:t>
                      </a:r>
                      <a:endParaRPr lang="nl-NL" dirty="0"/>
                    </a:p>
                  </a:txBody>
                  <a:tcPr/>
                </a:tc>
                <a:tc>
                  <a:txBody>
                    <a:bodyPr/>
                    <a:lstStyle/>
                    <a:p>
                      <a:r>
                        <a:rPr lang="nl-NL" dirty="0"/>
                        <a:t>62</a:t>
                      </a:r>
                    </a:p>
                  </a:txBody>
                  <a:tcPr/>
                </a:tc>
                <a:tc>
                  <a:txBody>
                    <a:bodyPr/>
                    <a:lstStyle/>
                    <a:p>
                      <a:r>
                        <a:rPr lang="nl-NL" dirty="0"/>
                        <a:t>Tekstredactie</a:t>
                      </a:r>
                    </a:p>
                  </a:txBody>
                  <a:tcPr/>
                </a:tc>
                <a:extLst>
                  <a:ext uri="{0D108BD9-81ED-4DB2-BD59-A6C34878D82A}">
                    <a16:rowId xmlns:a16="http://schemas.microsoft.com/office/drawing/2014/main" val="7577346"/>
                  </a:ext>
                </a:extLst>
              </a:tr>
              <a:tr h="386744">
                <a:tc>
                  <a:txBody>
                    <a:bodyPr/>
                    <a:lstStyle/>
                    <a:p>
                      <a:r>
                        <a:rPr lang="nl-NL" dirty="0"/>
                        <a:t>2107</a:t>
                      </a:r>
                    </a:p>
                  </a:txBody>
                  <a:tcPr/>
                </a:tc>
                <a:tc>
                  <a:txBody>
                    <a:bodyPr/>
                    <a:lstStyle/>
                    <a:p>
                      <a:r>
                        <a:rPr lang="nl-NL" dirty="0"/>
                        <a:t>Tijdschrift November</a:t>
                      </a:r>
                    </a:p>
                  </a:txBody>
                  <a:tcPr/>
                </a:tc>
                <a:tc>
                  <a:txBody>
                    <a:bodyPr/>
                    <a:lstStyle/>
                    <a:p>
                      <a:r>
                        <a:rPr lang="nl-NL" dirty="0"/>
                        <a:t>Uitgave</a:t>
                      </a:r>
                    </a:p>
                  </a:txBody>
                  <a:tcPr/>
                </a:tc>
                <a:tc>
                  <a:txBody>
                    <a:bodyPr/>
                    <a:lstStyle/>
                    <a:p>
                      <a:r>
                        <a:rPr lang="nl-NL" dirty="0"/>
                        <a:t>Brain Bors</a:t>
                      </a:r>
                    </a:p>
                  </a:txBody>
                  <a:tcPr/>
                </a:tc>
                <a:tc>
                  <a:txBody>
                    <a:bodyPr/>
                    <a:lstStyle/>
                    <a:p>
                      <a:r>
                        <a:rPr lang="nl-NL" dirty="0"/>
                        <a:t>75</a:t>
                      </a:r>
                    </a:p>
                  </a:txBody>
                  <a:tcPr/>
                </a:tc>
                <a:tc>
                  <a:txBody>
                    <a:bodyPr/>
                    <a:lstStyle/>
                    <a:p>
                      <a:r>
                        <a:rPr lang="nl-NL" dirty="0"/>
                        <a:t>Concept</a:t>
                      </a:r>
                    </a:p>
                  </a:txBody>
                  <a:tcPr/>
                </a:tc>
                <a:extLst>
                  <a:ext uri="{0D108BD9-81ED-4DB2-BD59-A6C34878D82A}">
                    <a16:rowId xmlns:a16="http://schemas.microsoft.com/office/drawing/2014/main" val="3039756531"/>
                  </a:ext>
                </a:extLst>
              </a:tr>
              <a:tr h="386744">
                <a:tc>
                  <a:txBody>
                    <a:bodyPr/>
                    <a:lstStyle/>
                    <a:p>
                      <a:r>
                        <a:rPr lang="nl-NL" dirty="0"/>
                        <a:t>2108</a:t>
                      </a:r>
                    </a:p>
                  </a:txBody>
                  <a:tcPr/>
                </a:tc>
                <a:tc>
                  <a:txBody>
                    <a:bodyPr/>
                    <a:lstStyle/>
                    <a:p>
                      <a:r>
                        <a:rPr lang="nl-NL" dirty="0"/>
                        <a:t>Bedrijfsuitje info</a:t>
                      </a:r>
                    </a:p>
                  </a:txBody>
                  <a:tcPr/>
                </a:tc>
                <a:tc>
                  <a:txBody>
                    <a:bodyPr/>
                    <a:lstStyle/>
                    <a:p>
                      <a:r>
                        <a:rPr lang="nl-NL" dirty="0"/>
                        <a:t>Intern</a:t>
                      </a:r>
                    </a:p>
                  </a:txBody>
                  <a:tcPr/>
                </a:tc>
                <a:tc>
                  <a:txBody>
                    <a:bodyPr/>
                    <a:lstStyle/>
                    <a:p>
                      <a:r>
                        <a:rPr lang="nl-NL" dirty="0"/>
                        <a:t>Klaas vaak</a:t>
                      </a:r>
                    </a:p>
                  </a:txBody>
                  <a:tcPr/>
                </a:tc>
                <a:tc>
                  <a:txBody>
                    <a:bodyPr/>
                    <a:lstStyle/>
                    <a:p>
                      <a:r>
                        <a:rPr lang="nl-NL" dirty="0"/>
                        <a:t>89</a:t>
                      </a:r>
                    </a:p>
                  </a:txBody>
                  <a:tcPr/>
                </a:tc>
                <a:tc>
                  <a:txBody>
                    <a:bodyPr/>
                    <a:lstStyle/>
                    <a:p>
                      <a:r>
                        <a:rPr lang="nl-NL" dirty="0" err="1"/>
                        <a:t>Backlog</a:t>
                      </a:r>
                      <a:endParaRPr lang="nl-NL" dirty="0"/>
                    </a:p>
                  </a:txBody>
                  <a:tcPr/>
                </a:tc>
                <a:extLst>
                  <a:ext uri="{0D108BD9-81ED-4DB2-BD59-A6C34878D82A}">
                    <a16:rowId xmlns:a16="http://schemas.microsoft.com/office/drawing/2014/main" val="1108308220"/>
                  </a:ext>
                </a:extLst>
              </a:tr>
              <a:tr h="386744">
                <a:tc>
                  <a:txBody>
                    <a:bodyPr/>
                    <a:lstStyle/>
                    <a:p>
                      <a:r>
                        <a:rPr lang="nl-NL" dirty="0"/>
                        <a:t>2109</a:t>
                      </a:r>
                    </a:p>
                  </a:txBody>
                  <a:tcPr/>
                </a:tc>
                <a:tc>
                  <a:txBody>
                    <a:bodyPr/>
                    <a:lstStyle/>
                    <a:p>
                      <a:r>
                        <a:rPr lang="nl-NL" dirty="0"/>
                        <a:t>Tijdschrift December</a:t>
                      </a:r>
                    </a:p>
                  </a:txBody>
                  <a:tcPr/>
                </a:tc>
                <a:tc>
                  <a:txBody>
                    <a:bodyPr/>
                    <a:lstStyle/>
                    <a:p>
                      <a:r>
                        <a:rPr lang="nl-NL" dirty="0"/>
                        <a:t>Uitgave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Brain Bors</a:t>
                      </a:r>
                    </a:p>
                  </a:txBody>
                  <a:tcPr/>
                </a:tc>
                <a:tc>
                  <a:txBody>
                    <a:bodyPr/>
                    <a:lstStyle/>
                    <a:p>
                      <a:r>
                        <a:rPr lang="nl-NL" dirty="0"/>
                        <a:t>105</a:t>
                      </a:r>
                    </a:p>
                  </a:txBody>
                  <a:tcPr/>
                </a:tc>
                <a:tc>
                  <a:txBody>
                    <a:bodyPr/>
                    <a:lstStyle/>
                    <a:p>
                      <a:r>
                        <a:rPr lang="nl-NL" dirty="0"/>
                        <a:t>Concept</a:t>
                      </a:r>
                    </a:p>
                  </a:txBody>
                  <a:tcPr/>
                </a:tc>
                <a:extLst>
                  <a:ext uri="{0D108BD9-81ED-4DB2-BD59-A6C34878D82A}">
                    <a16:rowId xmlns:a16="http://schemas.microsoft.com/office/drawing/2014/main" val="1405283610"/>
                  </a:ext>
                </a:extLst>
              </a:tr>
              <a:tr h="386744">
                <a:tc>
                  <a:txBody>
                    <a:bodyPr/>
                    <a:lstStyle/>
                    <a:p>
                      <a:r>
                        <a:rPr lang="nl-NL" dirty="0"/>
                        <a:t>2110</a:t>
                      </a:r>
                    </a:p>
                  </a:txBody>
                  <a:tcPr/>
                </a:tc>
                <a:tc>
                  <a:txBody>
                    <a:bodyPr/>
                    <a:lstStyle/>
                    <a:p>
                      <a:r>
                        <a:rPr lang="nl-NL" dirty="0"/>
                        <a:t>Kerstspecial uitgave</a:t>
                      </a:r>
                    </a:p>
                  </a:txBody>
                  <a:tcPr/>
                </a:tc>
                <a:tc>
                  <a:txBody>
                    <a:bodyPr/>
                    <a:lstStyle/>
                    <a:p>
                      <a:r>
                        <a:rPr lang="nl-NL" dirty="0"/>
                        <a:t>Uitgave</a:t>
                      </a:r>
                    </a:p>
                  </a:txBody>
                  <a:tcPr/>
                </a:tc>
                <a:tc>
                  <a:txBody>
                    <a:bodyPr/>
                    <a:lstStyle/>
                    <a:p>
                      <a:r>
                        <a:rPr lang="nl-NL" dirty="0"/>
                        <a:t>Brain Bors</a:t>
                      </a:r>
                    </a:p>
                  </a:txBody>
                  <a:tcPr/>
                </a:tc>
                <a:tc>
                  <a:txBody>
                    <a:bodyPr/>
                    <a:lstStyle/>
                    <a:p>
                      <a:r>
                        <a:rPr lang="nl-NL" dirty="0"/>
                        <a:t>108</a:t>
                      </a:r>
                    </a:p>
                  </a:txBody>
                  <a:tcPr/>
                </a:tc>
                <a:tc>
                  <a:txBody>
                    <a:bodyPr/>
                    <a:lstStyle/>
                    <a:p>
                      <a:r>
                        <a:rPr lang="nl-NL" dirty="0"/>
                        <a:t>Concept</a:t>
                      </a:r>
                    </a:p>
                  </a:txBody>
                  <a:tcPr/>
                </a:tc>
                <a:extLst>
                  <a:ext uri="{0D108BD9-81ED-4DB2-BD59-A6C34878D82A}">
                    <a16:rowId xmlns:a16="http://schemas.microsoft.com/office/drawing/2014/main" val="4128012674"/>
                  </a:ext>
                </a:extLst>
              </a:tr>
              <a:tr h="386744">
                <a:tc>
                  <a:txBody>
                    <a:bodyPr/>
                    <a:lstStyle/>
                    <a:p>
                      <a:r>
                        <a:rPr lang="nl-NL" dirty="0"/>
                        <a:t>2111</a:t>
                      </a:r>
                    </a:p>
                  </a:txBody>
                  <a:tcPr/>
                </a:tc>
                <a:tc>
                  <a:txBody>
                    <a:bodyPr/>
                    <a:lstStyle/>
                    <a:p>
                      <a:r>
                        <a:rPr lang="nl-NL" dirty="0"/>
                        <a:t>Geheim project</a:t>
                      </a:r>
                    </a:p>
                  </a:txBody>
                  <a:tcPr/>
                </a:tc>
                <a:tc>
                  <a:txBody>
                    <a:bodyPr/>
                    <a:lstStyle/>
                    <a:p>
                      <a:r>
                        <a:rPr lang="nl-NL" dirty="0"/>
                        <a:t>Party </a:t>
                      </a:r>
                      <a:r>
                        <a:rPr lang="nl-NL" dirty="0" err="1"/>
                        <a:t>commisie</a:t>
                      </a:r>
                      <a:endParaRPr lang="nl-NL" dirty="0"/>
                    </a:p>
                  </a:txBody>
                  <a:tcPr/>
                </a:tc>
                <a:tc>
                  <a:txBody>
                    <a:bodyPr/>
                    <a:lstStyle/>
                    <a:p>
                      <a:r>
                        <a:rPr lang="nl-NL" dirty="0" err="1"/>
                        <a:t>Shhht</a:t>
                      </a:r>
                      <a:endParaRPr lang="nl-NL" dirty="0"/>
                    </a:p>
                  </a:txBody>
                  <a:tcPr/>
                </a:tc>
                <a:tc>
                  <a:txBody>
                    <a:bodyPr/>
                    <a:lstStyle/>
                    <a:p>
                      <a:r>
                        <a:rPr lang="nl-NL" dirty="0"/>
                        <a:t>298</a:t>
                      </a:r>
                    </a:p>
                  </a:txBody>
                  <a:tcPr/>
                </a:tc>
                <a:tc>
                  <a:txBody>
                    <a:bodyPr/>
                    <a:lstStyle/>
                    <a:p>
                      <a:r>
                        <a:rPr lang="nl-NL" dirty="0"/>
                        <a:t>Concept</a:t>
                      </a:r>
                    </a:p>
                  </a:txBody>
                  <a:tcPr/>
                </a:tc>
                <a:extLst>
                  <a:ext uri="{0D108BD9-81ED-4DB2-BD59-A6C34878D82A}">
                    <a16:rowId xmlns:a16="http://schemas.microsoft.com/office/drawing/2014/main" val="68314726"/>
                  </a:ext>
                </a:extLst>
              </a:tr>
            </a:tbl>
          </a:graphicData>
        </a:graphic>
      </p:graphicFrame>
    </p:spTree>
    <p:extLst>
      <p:ext uri="{BB962C8B-B14F-4D97-AF65-F5344CB8AC3E}">
        <p14:creationId xmlns:p14="http://schemas.microsoft.com/office/powerpoint/2010/main" val="527442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Tabellen</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indent="0">
              <a:buNone/>
            </a:pPr>
            <a:r>
              <a:rPr lang="nl-NL" sz="2800" dirty="0">
                <a:latin typeface="Arial" panose="020B0604020202020204" pitchFamily="34" charset="0"/>
                <a:cs typeface="Arial" panose="020B0604020202020204" pitchFamily="34" charset="0"/>
              </a:rPr>
              <a:t>Tabellen geven bepaalde relaties aan met vormgeving (relaties tussen kopcellen en datacellen).</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Deze relaties moeten in de code ook duidelijk gemaakt worden.</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93379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logo Vereniging Onbeperkt Lezen">
            <a:extLst>
              <a:ext uri="{FF2B5EF4-FFF2-40B4-BE49-F238E27FC236}">
                <a16:creationId xmlns:a16="http://schemas.microsoft.com/office/drawing/2014/main" id="{FEA2DAB0-3561-4757-B639-41507EE56EF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22549" y="798508"/>
            <a:ext cx="3122143" cy="2165571"/>
          </a:xfrm>
          <a:prstGeom prst="rect">
            <a:avLst/>
          </a:prstGeom>
        </p:spPr>
      </p:pic>
      <p:sp>
        <p:nvSpPr>
          <p:cNvPr id="24" name="Rectangle 23">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fbeelding 11" descr="Logo VIVIS, instellingen voor mensen met een visuele beperking">
            <a:extLst>
              <a:ext uri="{FF2B5EF4-FFF2-40B4-BE49-F238E27FC236}">
                <a16:creationId xmlns:a16="http://schemas.microsoft.com/office/drawing/2014/main" id="{C3F5EFFE-697A-4301-BDE2-E42F373A9295}"/>
              </a:ext>
            </a:extLst>
          </p:cNvPr>
          <p:cNvPicPr>
            <a:picLocks noChangeAspect="1"/>
          </p:cNvPicPr>
          <p:nvPr/>
        </p:nvPicPr>
        <p:blipFill>
          <a:blip r:embed="rId4"/>
          <a:stretch>
            <a:fillRect/>
          </a:stretch>
        </p:blipFill>
        <p:spPr>
          <a:xfrm>
            <a:off x="8313518" y="1279769"/>
            <a:ext cx="3252903" cy="1210079"/>
          </a:xfrm>
          <a:prstGeom prst="rect">
            <a:avLst/>
          </a:prstGeom>
        </p:spPr>
      </p:pic>
      <p:sp>
        <p:nvSpPr>
          <p:cNvPr id="28" name="Rectangle 27">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fbeelding 13" descr="logo GAU, algemene uitgevers">
            <a:extLst>
              <a:ext uri="{FF2B5EF4-FFF2-40B4-BE49-F238E27FC236}">
                <a16:creationId xmlns:a16="http://schemas.microsoft.com/office/drawing/2014/main" id="{47BE2E92-7AD4-4ABA-854D-892B1FCC9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205" y="3748194"/>
            <a:ext cx="2471631" cy="2471631"/>
          </a:xfrm>
          <a:prstGeom prst="rect">
            <a:avLst/>
          </a:prstGeom>
        </p:spPr>
      </p:pic>
      <p:sp>
        <p:nvSpPr>
          <p:cNvPr id="30" name="Rectangle 29">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descr="logo Oogvereniging">
            <a:extLst>
              <a:ext uri="{FF2B5EF4-FFF2-40B4-BE49-F238E27FC236}">
                <a16:creationId xmlns:a16="http://schemas.microsoft.com/office/drawing/2014/main" id="{79106AA8-9439-4187-A361-9CEFFD89A1E0}"/>
              </a:ext>
            </a:extLst>
          </p:cNvPr>
          <p:cNvPicPr>
            <a:picLocks noChangeAspect="1"/>
          </p:cNvPicPr>
          <p:nvPr/>
        </p:nvPicPr>
        <p:blipFill>
          <a:blip r:embed="rId6"/>
          <a:stretch>
            <a:fillRect/>
          </a:stretch>
        </p:blipFill>
        <p:spPr>
          <a:xfrm>
            <a:off x="4351361" y="1318897"/>
            <a:ext cx="3217333" cy="837259"/>
          </a:xfrm>
          <a:prstGeom prst="rect">
            <a:avLst/>
          </a:prstGeom>
        </p:spPr>
      </p:pic>
      <p:pic>
        <p:nvPicPr>
          <p:cNvPr id="7" name="Afbeelding 6" descr="logo Stichting Dedicon">
            <a:extLst>
              <a:ext uri="{FF2B5EF4-FFF2-40B4-BE49-F238E27FC236}">
                <a16:creationId xmlns:a16="http://schemas.microsoft.com/office/drawing/2014/main" id="{4EDA12B3-5803-4E13-9541-A2AAE29E7F84}"/>
              </a:ext>
            </a:extLst>
          </p:cNvPr>
          <p:cNvPicPr>
            <a:picLocks noChangeAspect="1"/>
          </p:cNvPicPr>
          <p:nvPr/>
        </p:nvPicPr>
        <p:blipFill>
          <a:blip r:embed="rId7"/>
          <a:stretch>
            <a:fillRect/>
          </a:stretch>
        </p:blipFill>
        <p:spPr>
          <a:xfrm>
            <a:off x="8303633" y="4060813"/>
            <a:ext cx="3252903" cy="1103158"/>
          </a:xfrm>
          <a:prstGeom prst="rect">
            <a:avLst/>
          </a:prstGeom>
        </p:spPr>
      </p:pic>
      <p:pic>
        <p:nvPicPr>
          <p:cNvPr id="15" name="Afbeelding 14" descr="logo GEU, educatieve uitgevers">
            <a:extLst>
              <a:ext uri="{FF2B5EF4-FFF2-40B4-BE49-F238E27FC236}">
                <a16:creationId xmlns:a16="http://schemas.microsoft.com/office/drawing/2014/main" id="{B7F3164D-BBC4-4B2D-A7B9-EC6A34B6AE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268" y="4026503"/>
            <a:ext cx="3252903" cy="1512600"/>
          </a:xfrm>
          <a:prstGeom prst="rect">
            <a:avLst/>
          </a:prstGeom>
        </p:spPr>
      </p:pic>
      <p:sp>
        <p:nvSpPr>
          <p:cNvPr id="6" name="Titel 5">
            <a:extLst>
              <a:ext uri="{FF2B5EF4-FFF2-40B4-BE49-F238E27FC236}">
                <a16:creationId xmlns:a16="http://schemas.microsoft.com/office/drawing/2014/main" id="{D7667D7A-E038-4EF8-B245-8891AD6BBB68}"/>
              </a:ext>
              <a:ext uri="{C183D7F6-B498-43B3-948B-1728B52AA6E4}">
                <adec:decorative xmlns:adec="http://schemas.microsoft.com/office/drawing/2017/decorative" val="0"/>
              </a:ext>
            </a:extLst>
          </p:cNvPr>
          <p:cNvSpPr>
            <a:spLocks noGrp="1"/>
          </p:cNvSpPr>
          <p:nvPr>
            <p:ph type="title" idx="4294967295"/>
          </p:nvPr>
        </p:nvSpPr>
        <p:spPr>
          <a:xfrm>
            <a:off x="461331" y="-1791819"/>
            <a:ext cx="10515600" cy="1325563"/>
          </a:xfrm>
        </p:spPr>
        <p:txBody>
          <a:bodyPr/>
          <a:lstStyle/>
          <a:p>
            <a:r>
              <a:rPr lang="nl-NL"/>
              <a:t>TPUB2-projectpartners</a:t>
            </a:r>
          </a:p>
        </p:txBody>
      </p:sp>
    </p:spTree>
    <p:extLst>
      <p:ext uri="{BB962C8B-B14F-4D97-AF65-F5344CB8AC3E}">
        <p14:creationId xmlns:p14="http://schemas.microsoft.com/office/powerpoint/2010/main" val="2665870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Tabellen</a:t>
            </a:r>
            <a:r>
              <a:rPr kumimoji="0" lang="en-US" b="1" i="0" u="none" strike="noStrike" cap="none" spc="0" normalizeH="0" baseline="0" noProof="0" dirty="0">
                <a:ln>
                  <a:noFill/>
                </a:ln>
                <a:effectLst/>
                <a:uLnTx/>
                <a:uFillTx/>
                <a:latin typeface="Arial Black" panose="020B0A04020102020204" pitchFamily="34" charset="0"/>
              </a:rPr>
              <a:t> HTML code</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fontScale="92500" lnSpcReduction="10000"/>
          </a:bodyPr>
          <a:lstStyle/>
          <a:p>
            <a:pPr marL="0" indent="0">
              <a:buNone/>
            </a:pPr>
            <a:r>
              <a:rPr lang="en-US" sz="2000" dirty="0">
                <a:latin typeface="+mn-lt"/>
              </a:rPr>
              <a:t>&lt;table&gt;</a:t>
            </a:r>
          </a:p>
          <a:p>
            <a:pPr marL="0" indent="0">
              <a:buNone/>
            </a:pPr>
            <a:r>
              <a:rPr lang="en-US" sz="2000" dirty="0">
                <a:latin typeface="+mn-lt"/>
              </a:rPr>
              <a:t>	&lt;tr&gt;</a:t>
            </a:r>
          </a:p>
          <a:p>
            <a:pPr marL="0" indent="0">
              <a:buNone/>
            </a:pPr>
            <a:r>
              <a:rPr lang="en-US" sz="2000" dirty="0">
                <a:latin typeface="+mn-lt"/>
              </a:rPr>
              <a:t>		&lt;</a:t>
            </a:r>
            <a:r>
              <a:rPr lang="en-US" sz="2000" dirty="0" err="1">
                <a:latin typeface="+mn-lt"/>
              </a:rPr>
              <a:t>th</a:t>
            </a:r>
            <a:r>
              <a:rPr lang="en-US" sz="2000" dirty="0">
                <a:latin typeface="+mn-lt"/>
              </a:rPr>
              <a:t>&gt; &lt;/</a:t>
            </a:r>
            <a:r>
              <a:rPr lang="en-US" sz="2000" dirty="0" err="1">
                <a:latin typeface="+mn-lt"/>
              </a:rPr>
              <a:t>th</a:t>
            </a:r>
            <a:r>
              <a:rPr lang="en-US" sz="2000" dirty="0">
                <a:latin typeface="+mn-lt"/>
              </a:rPr>
              <a:t>&gt;</a:t>
            </a:r>
          </a:p>
          <a:p>
            <a:pPr marL="0" indent="0">
              <a:buNone/>
            </a:pPr>
            <a:r>
              <a:rPr lang="en-US" sz="2000" dirty="0">
                <a:latin typeface="+mn-lt"/>
              </a:rPr>
              <a:t>		&lt;</a:t>
            </a:r>
            <a:r>
              <a:rPr lang="en-US" sz="2000" dirty="0" err="1">
                <a:latin typeface="+mn-lt"/>
              </a:rPr>
              <a:t>th</a:t>
            </a:r>
            <a:r>
              <a:rPr lang="en-US" sz="2000" dirty="0">
                <a:latin typeface="+mn-lt"/>
              </a:rPr>
              <a:t>&gt; &lt;/</a:t>
            </a:r>
            <a:r>
              <a:rPr lang="en-US" sz="2000" dirty="0" err="1">
                <a:latin typeface="+mn-lt"/>
              </a:rPr>
              <a:t>th</a:t>
            </a:r>
            <a:r>
              <a:rPr lang="en-US" sz="2000" dirty="0">
                <a:latin typeface="+mn-lt"/>
              </a:rPr>
              <a:t>&gt;</a:t>
            </a:r>
          </a:p>
          <a:p>
            <a:pPr marL="0" indent="0">
              <a:buNone/>
            </a:pPr>
            <a:r>
              <a:rPr lang="en-US" sz="2000" dirty="0">
                <a:latin typeface="+mn-lt"/>
              </a:rPr>
              <a:t>	&lt;/tr&gt;</a:t>
            </a:r>
          </a:p>
          <a:p>
            <a:pPr marL="0" indent="0">
              <a:buNone/>
            </a:pPr>
            <a:r>
              <a:rPr lang="en-US" sz="2000" dirty="0">
                <a:latin typeface="+mn-lt"/>
              </a:rPr>
              <a:t>	&lt;tr&gt;</a:t>
            </a:r>
          </a:p>
          <a:p>
            <a:pPr marL="0" indent="0">
              <a:buNone/>
            </a:pPr>
            <a:r>
              <a:rPr lang="en-US" sz="2000" dirty="0">
                <a:latin typeface="+mn-lt"/>
              </a:rPr>
              <a:t>		&lt;td&gt; &lt;/td&gt;</a:t>
            </a:r>
          </a:p>
          <a:p>
            <a:pPr marL="0" indent="0">
              <a:buNone/>
            </a:pPr>
            <a:r>
              <a:rPr lang="en-US" sz="2000" dirty="0">
                <a:latin typeface="+mn-lt"/>
              </a:rPr>
              <a:t>		&lt;td&gt; &lt;/td&gt;</a:t>
            </a:r>
          </a:p>
          <a:p>
            <a:pPr marL="0" indent="0">
              <a:buNone/>
            </a:pPr>
            <a:r>
              <a:rPr lang="en-US" sz="2000" dirty="0">
                <a:latin typeface="+mn-lt"/>
              </a:rPr>
              <a:t>	&lt;tr&gt;</a:t>
            </a:r>
          </a:p>
          <a:p>
            <a:pPr marL="0" indent="0">
              <a:buNone/>
            </a:pPr>
            <a:r>
              <a:rPr lang="en-US" sz="2000" dirty="0">
                <a:latin typeface="+mn-lt"/>
              </a:rPr>
              <a:t>&lt;/table&gt;</a:t>
            </a:r>
          </a:p>
          <a:p>
            <a:pPr marL="0" indent="0">
              <a:buNone/>
            </a:pPr>
            <a:endParaRPr lang="en-US" sz="2800" dirty="0">
              <a:latin typeface="Arial" panose="020B0604020202020204" pitchFamily="34" charset="0"/>
              <a:cs typeface="Arial" panose="020B0604020202020204" pitchFamily="34" charset="0"/>
            </a:endParaRPr>
          </a:p>
          <a:p>
            <a:pPr marL="0"/>
            <a:endParaRPr lang="en-US" sz="2000" dirty="0">
              <a:latin typeface="+mn-lt"/>
            </a:endParaRPr>
          </a:p>
          <a:p>
            <a:pPr marL="0"/>
            <a:endParaRPr lang="en-US" sz="2000" dirty="0">
              <a:latin typeface="+mn-lt"/>
            </a:endParaRPr>
          </a:p>
          <a:p>
            <a:endParaRPr lang="en-US" sz="2000" dirty="0">
              <a:latin typeface="+mn-lt"/>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539421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1.3.1 info en relaties</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Tabellen</a:t>
            </a:r>
            <a:endParaRPr lang="nl-NL" sz="40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328349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464614" y="1783959"/>
            <a:ext cx="451402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a:defRPr/>
            </a:pPr>
            <a:r>
              <a:rPr lang="en-US" sz="5400" dirty="0">
                <a:latin typeface="Arial" panose="020B0604020202020204" pitchFamily="34" charset="0"/>
                <a:cs typeface="Arial" panose="020B0604020202020204" pitchFamily="34" charset="0"/>
              </a:rPr>
              <a:t>PRAKTIJK:</a:t>
            </a:r>
            <a:br>
              <a:rPr lang="en-US" sz="5400" dirty="0">
                <a:latin typeface="Arial" panose="020B0604020202020204" pitchFamily="34" charset="0"/>
                <a:cs typeface="Arial" panose="020B0604020202020204" pitchFamily="34" charset="0"/>
              </a:rPr>
            </a:br>
            <a:r>
              <a:rPr lang="en-US" sz="5400" dirty="0" err="1">
                <a:latin typeface="Arial" panose="020B0604020202020204" pitchFamily="34" charset="0"/>
                <a:cs typeface="Arial" panose="020B0604020202020204" pitchFamily="34" charset="0"/>
              </a:rPr>
              <a:t>Zintuiglijke</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eigenschappen</a:t>
            </a:r>
            <a:endParaRPr kumimoji="0" lang="en-US" sz="5400" b="1"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D65C6F2F-0B0C-40D1-A736-F1818E0BC77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568" r="764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08576516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Opdracht (2 minuten)</a:t>
            </a:r>
          </a:p>
          <a:p>
            <a:pPr lvl="0"/>
            <a:r>
              <a:rPr lang="nl-NL" sz="2800" dirty="0">
                <a:latin typeface="Arial" panose="020B0604020202020204" pitchFamily="34" charset="0"/>
                <a:cs typeface="Arial" panose="020B0604020202020204" pitchFamily="34" charset="0"/>
              </a:rPr>
              <a:t>op de volgende dia staat een tekst</a:t>
            </a:r>
          </a:p>
          <a:p>
            <a:r>
              <a:rPr lang="nl-NL" sz="2800" dirty="0">
                <a:latin typeface="Arial" panose="020B0604020202020204" pitchFamily="34" charset="0"/>
                <a:cs typeface="Arial" panose="020B0604020202020204" pitchFamily="34" charset="0"/>
              </a:rPr>
              <a:t>Waarom zijn bepaalde tekstdelen problematisch voor mensen met een beperking?</a:t>
            </a:r>
          </a:p>
          <a:p>
            <a:r>
              <a:rPr lang="nl-NL" sz="2800" dirty="0">
                <a:latin typeface="Arial" panose="020B0604020202020204" pitchFamily="34" charset="0"/>
                <a:cs typeface="Arial" panose="020B0604020202020204" pitchFamily="34" charset="0"/>
              </a:rPr>
              <a:t>Noteer antwoord in de chat</a:t>
            </a:r>
          </a:p>
          <a:p>
            <a:pPr marL="514350" lvl="0" indent="-514350">
              <a:buFont typeface="+mj-lt"/>
              <a:buAutoNum type="arabicPeriod"/>
            </a:pPr>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zintuigelijke</a:t>
            </a:r>
            <a:r>
              <a:rPr lang="en-US" sz="4000" dirty="0">
                <a:latin typeface="Arial Black" panose="020B0A04020102020204" pitchFamily="34" charset="0"/>
                <a:cs typeface="Arial" panose="020B0604020202020204" pitchFamily="34" charset="0"/>
              </a:rPr>
              <a:t> </a:t>
            </a:r>
            <a:r>
              <a:rPr lang="en-US" sz="4000" dirty="0" err="1">
                <a:latin typeface="Arial Black" panose="020B0A04020102020204" pitchFamily="34" charset="0"/>
                <a:cs typeface="Arial" panose="020B0604020202020204" pitchFamily="34" charset="0"/>
              </a:rPr>
              <a:t>eigenschappen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spTree>
    <p:extLst>
      <p:ext uri="{BB962C8B-B14F-4D97-AF65-F5344CB8AC3E}">
        <p14:creationId xmlns:p14="http://schemas.microsoft.com/office/powerpoint/2010/main" val="1903464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78366"/>
            <a:ext cx="11246612" cy="5407445"/>
          </a:xfrm>
        </p:spPr>
        <p:txBody>
          <a:bodyPr>
            <a:noAutofit/>
          </a:bodyPr>
          <a:lstStyle/>
          <a:p>
            <a:pPr marL="0" indent="0">
              <a:buNone/>
            </a:pPr>
            <a:endParaRPr lang="nl-NL" sz="2800" b="1"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We verzoeken u het formulier in te vullen. Daarvoor heeft u drie minuten de tijd.</a:t>
            </a:r>
          </a:p>
          <a:p>
            <a:pPr marL="0" indent="0">
              <a:buNone/>
            </a:pPr>
            <a:r>
              <a:rPr lang="nl-NL" sz="2800" dirty="0">
                <a:latin typeface="Arial" panose="020B0604020202020204" pitchFamily="34" charset="0"/>
                <a:cs typeface="Arial" panose="020B0604020202020204" pitchFamily="34" charset="0"/>
              </a:rPr>
              <a:t>U begint met invullen onder de streep.</a:t>
            </a:r>
          </a:p>
          <a:p>
            <a:pPr marL="0" indent="0">
              <a:buNone/>
            </a:pPr>
            <a:r>
              <a:rPr lang="nl-NL" sz="2800" dirty="0">
                <a:latin typeface="Arial" panose="020B0604020202020204" pitchFamily="34" charset="0"/>
                <a:cs typeface="Arial" panose="020B0604020202020204" pitchFamily="34" charset="0"/>
              </a:rPr>
              <a:t>Als u drie keer een pieptoon hoort, is uw tijd bijna op. </a:t>
            </a:r>
          </a:p>
          <a:p>
            <a:pPr marL="0" indent="0">
              <a:buNone/>
            </a:pPr>
            <a:r>
              <a:rPr lang="nl-NL" sz="2800" dirty="0">
                <a:latin typeface="Arial" panose="020B0604020202020204" pitchFamily="34" charset="0"/>
                <a:cs typeface="Arial" panose="020B0604020202020204" pitchFamily="34" charset="0"/>
              </a:rPr>
              <a:t>Klik vervolgens op de groene knop rechtsboven op het scherm om uw antwoorden nogmaals te zien</a:t>
            </a: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zintuigelijke</a:t>
            </a:r>
            <a:r>
              <a:rPr lang="en-US" sz="4000" dirty="0">
                <a:latin typeface="Arial Black" panose="020B0A04020102020204" pitchFamily="34" charset="0"/>
                <a:cs typeface="Arial" panose="020B0604020202020204" pitchFamily="34" charset="0"/>
              </a:rPr>
              <a:t> </a:t>
            </a:r>
            <a:r>
              <a:rPr lang="en-US" sz="4000" dirty="0" err="1">
                <a:latin typeface="Arial Black" panose="020B0A04020102020204" pitchFamily="34" charset="0"/>
                <a:cs typeface="Arial" panose="020B0604020202020204" pitchFamily="34" charset="0"/>
              </a:rPr>
              <a:t>eigenschappen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spTree>
    <p:extLst>
      <p:ext uri="{BB962C8B-B14F-4D97-AF65-F5344CB8AC3E}">
        <p14:creationId xmlns:p14="http://schemas.microsoft.com/office/powerpoint/2010/main" val="154098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Zintuigelijke</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eigenschappen</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fontScale="92500"/>
          </a:bodyPr>
          <a:lstStyle/>
          <a:p>
            <a:pPr marL="0" indent="0">
              <a:buNone/>
            </a:pPr>
            <a:r>
              <a:rPr lang="nl-NL" sz="2800" dirty="0">
                <a:latin typeface="Arial" panose="020B0604020202020204" pitchFamily="34" charset="0"/>
                <a:cs typeface="Arial" panose="020B0604020202020204" pitchFamily="34" charset="0"/>
              </a:rPr>
              <a:t>Ontwijk </a:t>
            </a:r>
            <a:r>
              <a:rPr lang="nl-NL" sz="2800" dirty="0" err="1">
                <a:latin typeface="Arial" panose="020B0604020202020204" pitchFamily="34" charset="0"/>
                <a:cs typeface="Arial" panose="020B0604020202020204" pitchFamily="34" charset="0"/>
              </a:rPr>
              <a:t>teksen</a:t>
            </a:r>
            <a:r>
              <a:rPr lang="nl-NL" sz="2800" dirty="0">
                <a:latin typeface="Arial" panose="020B0604020202020204" pitchFamily="34" charset="0"/>
                <a:cs typeface="Arial" panose="020B0604020202020204" pitchFamily="34" charset="0"/>
              </a:rPr>
              <a:t> zoals </a:t>
            </a:r>
          </a:p>
          <a:p>
            <a:pPr marL="0"/>
            <a:r>
              <a:rPr lang="nl-NL" sz="2800" dirty="0">
                <a:latin typeface="Arial" panose="020B0604020202020204" pitchFamily="34" charset="0"/>
                <a:cs typeface="Arial" panose="020B0604020202020204" pitchFamily="34" charset="0"/>
              </a:rPr>
              <a:t>“zie hier linksboven” </a:t>
            </a:r>
          </a:p>
          <a:p>
            <a:pPr marL="0"/>
            <a:r>
              <a:rPr lang="nl-NL" sz="2800" dirty="0">
                <a:latin typeface="Arial" panose="020B0604020202020204" pitchFamily="34" charset="0"/>
                <a:cs typeface="Arial" panose="020B0604020202020204" pitchFamily="34" charset="0"/>
              </a:rPr>
              <a:t>“Alle content onder de streep” </a:t>
            </a:r>
          </a:p>
          <a:p>
            <a:pPr marL="0"/>
            <a:r>
              <a:rPr lang="nl-NL" sz="2800" dirty="0">
                <a:latin typeface="Arial" panose="020B0604020202020204" pitchFamily="34" charset="0"/>
                <a:cs typeface="Arial" panose="020B0604020202020204" pitchFamily="34" charset="0"/>
              </a:rPr>
              <a:t>“vul in na de pieptoon”</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Tenzij deze informatie ook op een andere manier gecommuniceerd is (Bijvoorbeeld met behulp van goed aangegeven koppen)</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32275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1.3.3 Zintuigelijke eigenschappen</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a:t>
            </a:r>
            <a:r>
              <a:rPr lang="nl-NL" sz="3600" dirty="0">
                <a:latin typeface="Arial Black" panose="020B0A04020102020204" pitchFamily="34" charset="0"/>
                <a:cs typeface="Arial" panose="020B0604020202020204" pitchFamily="34" charset="0"/>
              </a:rPr>
              <a:t>Zintuigelijke eigenschappen</a:t>
            </a:r>
            <a:endParaRPr lang="nl-NL" sz="36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704103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29" y="634181"/>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Flitsen</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indent="0">
              <a:buNone/>
            </a:pPr>
            <a:r>
              <a:rPr lang="nl-NL" sz="2800" dirty="0">
                <a:latin typeface="Arial" panose="020B0604020202020204" pitchFamily="34" charset="0"/>
                <a:cs typeface="Arial" panose="020B0604020202020204" pitchFamily="34" charset="0"/>
              </a:rPr>
              <a:t>Ontwijk filmpjes met flitsen (anders kun je epileptische aanvallen veroorzaken).</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3 keer per seconden is te snel maar ontwijk het </a:t>
            </a:r>
            <a:r>
              <a:rPr lang="nl-NL" sz="2800" dirty="0" err="1">
                <a:latin typeface="Arial" panose="020B0604020202020204" pitchFamily="34" charset="0"/>
                <a:cs typeface="Arial" panose="020B0604020202020204" pitchFamily="34" charset="0"/>
              </a:rPr>
              <a:t>het</a:t>
            </a:r>
            <a:r>
              <a:rPr lang="nl-NL" sz="2800" dirty="0">
                <a:latin typeface="Arial" panose="020B0604020202020204" pitchFamily="34" charset="0"/>
                <a:cs typeface="Arial" panose="020B0604020202020204" pitchFamily="34" charset="0"/>
              </a:rPr>
              <a:t> liefst helemaal.</a:t>
            </a:r>
          </a:p>
          <a:p>
            <a:pPr marL="0"/>
            <a:endParaRPr lang="en-US" sz="2000" dirty="0">
              <a:latin typeface="+mn-lt"/>
            </a:endParaRPr>
          </a:p>
          <a:p>
            <a:pPr marL="0"/>
            <a:endParaRPr lang="en-US" sz="2000" dirty="0">
              <a:latin typeface="+mn-lt"/>
            </a:endParaRPr>
          </a:p>
          <a:p>
            <a:endParaRPr lang="en-US" sz="2000" dirty="0">
              <a:latin typeface="+mn-lt"/>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86557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2.3.1 Flitsen</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Flitsen</a:t>
            </a:r>
            <a:endParaRPr lang="nl-NL" sz="40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1491345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3CE55D76-CA60-4787-8D49-4DBA91854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81421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6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6C6C3A"/>
            </a:solidFill>
          </a:ln>
        </p:spPr>
        <p:style>
          <a:lnRef idx="1">
            <a:schemeClr val="accent1"/>
          </a:lnRef>
          <a:fillRef idx="0">
            <a:schemeClr val="accent1"/>
          </a:fillRef>
          <a:effectRef idx="0">
            <a:schemeClr val="accent1"/>
          </a:effectRef>
          <a:fontRef idx="minor">
            <a:schemeClr val="tx1"/>
          </a:fontRef>
        </p:style>
      </p:cxnSp>
      <p:sp>
        <p:nvSpPr>
          <p:cNvPr id="10" name="Tijdelijke aanduiding voor tekst 1" descr="doelen van het project">
            <a:extLst>
              <a:ext uri="{FF2B5EF4-FFF2-40B4-BE49-F238E27FC236}">
                <a16:creationId xmlns:a16="http://schemas.microsoft.com/office/drawing/2014/main" id="{3457E3B9-455E-4A02-8F72-EE877235D1CD}"/>
              </a:ext>
            </a:extLst>
          </p:cNvPr>
          <p:cNvSpPr txBox="1">
            <a:spLocks noGrp="1"/>
          </p:cNvSpPr>
          <p:nvPr>
            <p:ph type="title" idx="4294967295"/>
          </p:nvPr>
        </p:nvSpPr>
        <p:spPr>
          <a:xfrm>
            <a:off x="1112520" y="4207884"/>
            <a:ext cx="9966960" cy="1560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800" b="0" i="0" u="none" strike="noStrike" kern="1200" cap="none" spc="0" normalizeH="0" baseline="0" noProof="0">
                <a:ln>
                  <a:noFill/>
                </a:ln>
                <a:solidFill>
                  <a:srgbClr val="6C6C3A"/>
                </a:solidFill>
                <a:effectLst/>
                <a:uLnTx/>
                <a:uFillTx/>
                <a:latin typeface="Arial" panose="020B0604020202020204" pitchFamily="34" charset="0"/>
                <a:ea typeface="+mj-ea"/>
                <a:cs typeface="Arial" panose="020B0604020202020204" pitchFamily="34" charset="0"/>
              </a:rPr>
              <a:t>onbewust bekwaam</a:t>
            </a:r>
          </a:p>
        </p:txBody>
      </p:sp>
      <p:pic>
        <p:nvPicPr>
          <p:cNvPr id="5" name="Afbeelding 4">
            <a:extLst>
              <a:ext uri="{FF2B5EF4-FFF2-40B4-BE49-F238E27FC236}">
                <a16:creationId xmlns:a16="http://schemas.microsoft.com/office/drawing/2014/main" id="{6632046A-CAE4-4D1B-A879-230C469D1F2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6078" r="1" b="15740"/>
          <a:stretch/>
        </p:blipFill>
        <p:spPr>
          <a:xfrm>
            <a:off x="241300" y="239902"/>
            <a:ext cx="11704320" cy="3764276"/>
          </a:xfrm>
          <a:prstGeom prst="rect">
            <a:avLst/>
          </a:prstGeom>
        </p:spPr>
      </p:pic>
    </p:spTree>
    <p:extLst>
      <p:ext uri="{BB962C8B-B14F-4D97-AF65-F5344CB8AC3E}">
        <p14:creationId xmlns:p14="http://schemas.microsoft.com/office/powerpoint/2010/main" val="2939450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464614" y="1783959"/>
            <a:ext cx="408730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defRPr/>
            </a:pPr>
            <a:r>
              <a:rPr lang="en-US" sz="5400" dirty="0">
                <a:latin typeface="Arial" panose="020B0604020202020204" pitchFamily="34" charset="0"/>
                <a:cs typeface="Arial" panose="020B0604020202020204" pitchFamily="34" charset="0"/>
              </a:rPr>
              <a:t>PRAKTIJK:</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Focus</a:t>
            </a:r>
            <a:endParaRPr kumimoji="0" lang="en-US" sz="5400" b="1"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D65C6F2F-0B0C-40D1-A736-F1818E0BC77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568" r="764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376845887"/>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Opdracht (5 minuten)</a:t>
            </a:r>
          </a:p>
          <a:p>
            <a:pPr lvl="0"/>
            <a:r>
              <a:rPr lang="nl-NL" sz="2800" dirty="0">
                <a:latin typeface="Arial" panose="020B0604020202020204" pitchFamily="34" charset="0"/>
                <a:cs typeface="Arial" panose="020B0604020202020204" pitchFamily="34" charset="0"/>
              </a:rPr>
              <a:t>Open de website van je uitgeverij</a:t>
            </a:r>
          </a:p>
          <a:p>
            <a:pPr lvl="0"/>
            <a:r>
              <a:rPr lang="nl-NL" sz="2800" dirty="0">
                <a:latin typeface="Arial" panose="020B0604020202020204" pitchFamily="34" charset="0"/>
                <a:cs typeface="Arial" panose="020B0604020202020204" pitchFamily="34" charset="0"/>
              </a:rPr>
              <a:t>Navigeer met gebruik van toetsen door de webpagina</a:t>
            </a:r>
          </a:p>
          <a:p>
            <a:pPr lvl="1"/>
            <a:r>
              <a:rPr lang="nl-NL" sz="2800" dirty="0">
                <a:latin typeface="Arial" panose="020B0604020202020204" pitchFamily="34" charset="0"/>
                <a:cs typeface="Arial" panose="020B0604020202020204" pitchFamily="34" charset="0"/>
              </a:rPr>
              <a:t>vooruit met TAB (door alle interactieve elementen)</a:t>
            </a:r>
          </a:p>
          <a:p>
            <a:pPr lvl="1"/>
            <a:r>
              <a:rPr lang="nl-NL" sz="2800" dirty="0">
                <a:latin typeface="Arial" panose="020B0604020202020204" pitchFamily="34" charset="0"/>
                <a:cs typeface="Arial" panose="020B0604020202020204" pitchFamily="34" charset="0"/>
              </a:rPr>
              <a:t>Terug met Shift + TAB</a:t>
            </a:r>
          </a:p>
          <a:p>
            <a:pPr lvl="1"/>
            <a:r>
              <a:rPr lang="nl-NL" sz="2800" dirty="0">
                <a:latin typeface="Arial" panose="020B0604020202020204" pitchFamily="34" charset="0"/>
                <a:cs typeface="Arial" panose="020B0604020202020204" pitchFamily="34" charset="0"/>
              </a:rPr>
              <a:t>Kies elementen met de ENTER toets</a:t>
            </a:r>
          </a:p>
          <a:p>
            <a:pPr lvl="0"/>
            <a:r>
              <a:rPr lang="nl-NL" sz="2800" dirty="0">
                <a:latin typeface="Arial" panose="020B0604020202020204" pitchFamily="34" charset="0"/>
                <a:cs typeface="Arial" panose="020B0604020202020204" pitchFamily="34" charset="0"/>
              </a:rPr>
              <a:t>Kijk steeds waar je bent beland.</a:t>
            </a:r>
          </a:p>
          <a:p>
            <a:pPr lvl="0"/>
            <a:r>
              <a:rPr lang="nl-NL" sz="2800" dirty="0">
                <a:latin typeface="Arial" panose="020B0604020202020204" pitchFamily="34" charset="0"/>
                <a:cs typeface="Arial" panose="020B0604020202020204" pitchFamily="34" charset="0"/>
              </a:rPr>
              <a:t>Noteer je bevindingen in de chat.</a:t>
            </a:r>
          </a:p>
          <a:p>
            <a:pPr lvl="0"/>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focus</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725297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lvl="0"/>
            <a:r>
              <a:rPr lang="nl-NL" sz="2800" dirty="0">
                <a:latin typeface="Arial" panose="020B0604020202020204" pitchFamily="34" charset="0"/>
                <a:cs typeface="Arial" panose="020B0604020202020204" pitchFamily="34" charset="0"/>
              </a:rPr>
              <a:t>De focus wordt onzichtbaar of is moeilijk te volgen</a:t>
            </a:r>
          </a:p>
          <a:p>
            <a:pPr lvl="0"/>
            <a:r>
              <a:rPr lang="nl-NL" sz="2800" dirty="0">
                <a:latin typeface="Arial" panose="020B0604020202020204" pitchFamily="34" charset="0"/>
                <a:cs typeface="Arial" panose="020B0604020202020204" pitchFamily="34" charset="0"/>
              </a:rPr>
              <a:t>Niet alles ontvangt focus</a:t>
            </a:r>
          </a:p>
          <a:p>
            <a:pPr lvl="0"/>
            <a:r>
              <a:rPr lang="nl-NL" sz="2800" dirty="0">
                <a:latin typeface="Arial" panose="020B0604020202020204" pitchFamily="34" charset="0"/>
                <a:cs typeface="Arial" panose="020B0604020202020204" pitchFamily="34" charset="0"/>
              </a:rPr>
              <a:t>Niet alles kan geactiveerd worden met de enter toets</a:t>
            </a:r>
          </a:p>
          <a:p>
            <a:pPr lvl="0"/>
            <a:r>
              <a:rPr lang="nl-NL" sz="2800" dirty="0">
                <a:latin typeface="Arial" panose="020B0604020202020204" pitchFamily="34" charset="0"/>
                <a:cs typeface="Arial" panose="020B0604020202020204" pitchFamily="34" charset="0"/>
              </a:rPr>
              <a:t>Het hoofdmenu moet je elke keer weer helemaal doorheen lopen</a:t>
            </a:r>
          </a:p>
          <a:p>
            <a:pPr lvl="0"/>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07068"/>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focus, </a:t>
            </a:r>
            <a:r>
              <a:rPr lang="en-US" sz="4000" dirty="0" err="1">
                <a:latin typeface="Arial Black" panose="020B0A04020102020204" pitchFamily="34" charset="0"/>
                <a:cs typeface="Arial" panose="020B0604020202020204" pitchFamily="34" charset="0"/>
              </a:rPr>
              <a:t>dingen</a:t>
            </a:r>
            <a:r>
              <a:rPr lang="en-US" sz="4000" dirty="0">
                <a:latin typeface="Arial Black" panose="020B0A04020102020204" pitchFamily="34" charset="0"/>
                <a:cs typeface="Arial" panose="020B0604020202020204" pitchFamily="34" charset="0"/>
              </a:rPr>
              <a:t> die op</a:t>
            </a:r>
            <a:br>
              <a:rPr lang="en-US" sz="4000" dirty="0">
                <a:latin typeface="Arial Black" panose="020B0A04020102020204" pitchFamily="34" charset="0"/>
                <a:cs typeface="Arial" panose="020B0604020202020204" pitchFamily="34" charset="0"/>
              </a:rPr>
            </a:br>
            <a:r>
              <a:rPr lang="en-US" sz="4000" dirty="0" err="1">
                <a:latin typeface="Arial Black" panose="020B0A04020102020204" pitchFamily="34" charset="0"/>
                <a:cs typeface="Arial" panose="020B0604020202020204" pitchFamily="34" charset="0"/>
              </a:rPr>
              <a:t>zouden</a:t>
            </a:r>
            <a:r>
              <a:rPr lang="en-US" sz="4000" dirty="0">
                <a:latin typeface="Arial Black" panose="020B0A04020102020204" pitchFamily="34" charset="0"/>
                <a:cs typeface="Arial" panose="020B0604020202020204" pitchFamily="34" charset="0"/>
              </a:rPr>
              <a:t> </a:t>
            </a:r>
            <a:r>
              <a:rPr lang="en-US" sz="4000" dirty="0" err="1">
                <a:latin typeface="Arial Black" panose="020B0A04020102020204" pitchFamily="34" charset="0"/>
                <a:cs typeface="Arial" panose="020B0604020202020204" pitchFamily="34" charset="0"/>
              </a:rPr>
              <a:t>kunnen</a:t>
            </a:r>
            <a:r>
              <a:rPr lang="en-US" sz="4000" dirty="0">
                <a:latin typeface="Arial Black" panose="020B0A04020102020204" pitchFamily="34" charset="0"/>
                <a:cs typeface="Arial" panose="020B0604020202020204" pitchFamily="34" charset="0"/>
              </a:rPr>
              <a:t> </a:t>
            </a:r>
            <a:r>
              <a:rPr lang="en-US" sz="4000" dirty="0" err="1">
                <a:latin typeface="Arial Black" panose="020B0A04020102020204" pitchFamily="34" charset="0"/>
                <a:cs typeface="Arial" panose="020B0604020202020204" pitchFamily="34" charset="0"/>
              </a:rPr>
              <a:t>vallen</a:t>
            </a:r>
            <a:r>
              <a:rPr lang="en-US" sz="4000" dirty="0">
                <a:latin typeface="Arial Black" panose="020B0A04020102020204" pitchFamily="34" charset="0"/>
                <a:cs typeface="Arial" panose="020B0604020202020204" pitchFamily="34" charset="0"/>
              </a:rPr>
              <a:t>:</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661719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Skiplinks</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uitleg</a:t>
            </a:r>
            <a:endParaRPr kumimoji="0" lang="en-US" b="1" i="0" u="none" strike="noStrike" cap="none" spc="0" normalizeH="0" baseline="0" noProof="0" dirty="0">
              <a:ln>
                <a:noFill/>
              </a:ln>
              <a:effectLst/>
              <a:uLnTx/>
              <a:uFillTx/>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indent="0">
              <a:buNone/>
            </a:pPr>
            <a:r>
              <a:rPr lang="nl-NL" sz="2800" dirty="0">
                <a:latin typeface="Arial" panose="020B0604020202020204" pitchFamily="34" charset="0"/>
                <a:cs typeface="Arial" panose="020B0604020202020204" pitchFamily="34" charset="0"/>
              </a:rPr>
              <a:t>Om te ontwijken dat je elke keer weer volledig door het hoofdmenu heen moet gaan kun je skiplinks introduceren. </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Dit zijn aan het begin onzichtbare links die het hoofdmenu overslaan.</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Voorbeeld: </a:t>
            </a:r>
            <a:r>
              <a:rPr lang="nl-NL" sz="2800" dirty="0">
                <a:latin typeface="Arial" panose="020B0604020202020204" pitchFamily="34" charset="0"/>
                <a:cs typeface="Arial" panose="020B0604020202020204" pitchFamily="34" charset="0"/>
                <a:hlinkClick r:id="rId3"/>
              </a:rPr>
              <a:t>www.accessibility.nl</a:t>
            </a:r>
            <a:r>
              <a:rPr lang="nl-NL" sz="2800" dirty="0">
                <a:latin typeface="Arial" panose="020B0604020202020204" pitchFamily="34" charset="0"/>
                <a:cs typeface="Arial" panose="020B0604020202020204" pitchFamily="34" charset="0"/>
              </a:rPr>
              <a:t> </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4">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68953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lvl="0">
              <a:defRPr/>
            </a:pPr>
            <a:r>
              <a:rPr kumimoji="0" lang="en-US" b="1" i="0" u="none" strike="noStrike" cap="none" spc="0" normalizeH="0" baseline="0" noProof="0" dirty="0">
                <a:ln>
                  <a:noFill/>
                </a:ln>
                <a:effectLst/>
                <a:uLnTx/>
                <a:uFillTx/>
                <a:latin typeface="Arial Black" panose="020B0A04020102020204" pitchFamily="34" charset="0"/>
              </a:rPr>
              <a:t>Focus </a:t>
            </a:r>
            <a:r>
              <a:rPr kumimoji="0" lang="en-US" b="1" i="0" u="none" strike="noStrike" cap="none" spc="0" normalizeH="0" baseline="0" noProof="0" dirty="0" err="1">
                <a:ln>
                  <a:noFill/>
                </a:ln>
                <a:effectLst/>
                <a:uLnTx/>
                <a:uFillTx/>
                <a:latin typeface="Arial Black" panose="020B0A04020102020204" pitchFamily="34" charset="0"/>
              </a:rPr>
              <a:t>volgorde</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indent="0">
              <a:buNone/>
            </a:pPr>
            <a:r>
              <a:rPr lang="nl-NL" sz="2800" dirty="0">
                <a:latin typeface="Arial" panose="020B0604020202020204" pitchFamily="34" charset="0"/>
                <a:cs typeface="Arial" panose="020B0604020202020204" pitchFamily="34" charset="0"/>
              </a:rPr>
              <a:t>Als iemand met het toetsenbord het web bediend moet de volgorde van de interactieve elementen waar de gebruiker langs “</a:t>
            </a:r>
            <a:r>
              <a:rPr lang="nl-NL" sz="2800" dirty="0" err="1">
                <a:latin typeface="Arial" panose="020B0604020202020204" pitchFamily="34" charset="0"/>
                <a:cs typeface="Arial" panose="020B0604020202020204" pitchFamily="34" charset="0"/>
              </a:rPr>
              <a:t>tabbed</a:t>
            </a:r>
            <a:r>
              <a:rPr lang="nl-NL" sz="2800" dirty="0">
                <a:latin typeface="Arial" panose="020B0604020202020204" pitchFamily="34" charset="0"/>
                <a:cs typeface="Arial" panose="020B0604020202020204" pitchFamily="34" charset="0"/>
              </a:rPr>
              <a:t>” logisch zijn.</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046134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a:ln>
                  <a:noFill/>
                </a:ln>
                <a:effectLst/>
                <a:uLnTx/>
                <a:uFillTx/>
                <a:latin typeface="Arial Black" panose="020B0A04020102020204" pitchFamily="34" charset="0"/>
              </a:rPr>
              <a:t>Focus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2" y="2443313"/>
            <a:ext cx="6586489" cy="3785419"/>
          </a:xfrm>
        </p:spPr>
        <p:txBody>
          <a:bodyPr vert="horz" lIns="91440" tIns="45720" rIns="91440" bIns="45720" rtlCol="0">
            <a:normAutofit lnSpcReduction="10000"/>
          </a:bodyPr>
          <a:lstStyle/>
          <a:p>
            <a:pPr marL="0" indent="0">
              <a:buNone/>
            </a:pPr>
            <a:r>
              <a:rPr lang="nl-NL" sz="2800" dirty="0">
                <a:latin typeface="Arial" panose="020B0604020202020204" pitchFamily="34" charset="0"/>
                <a:cs typeface="Arial" panose="020B0604020202020204" pitchFamily="34" charset="0"/>
              </a:rPr>
              <a:t>De focus moet ten alle tijden ook zichtbaar zijn zodat de gebruiker ziet waar die zich bevind. De focus verdwijnt vaak of is moeilijk om te volgen als de volgorde niet logisch is.</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Denk bijvoorbeeld aan een keuzemenu dat niet zichtbaar is totdat het uitgeklapt wordt, maar dat wel focus kan ontvangen.</a:t>
            </a:r>
          </a:p>
          <a:p>
            <a:pPr marL="0"/>
            <a:endParaRPr lang="en-US" sz="2000" dirty="0">
              <a:latin typeface="+mn-lt"/>
            </a:endParaRPr>
          </a:p>
          <a:p>
            <a:pPr marL="0"/>
            <a:endParaRPr lang="en-US" sz="2000" dirty="0">
              <a:latin typeface="+mn-lt"/>
            </a:endParaRPr>
          </a:p>
          <a:p>
            <a:endParaRPr lang="en-US" sz="2000" dirty="0">
              <a:latin typeface="+mn-lt"/>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823552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2.4.3 Focus volgorde en Criterium 2.4.7 Focus zichtbaarheid</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Toetsenbord focus</a:t>
            </a:r>
            <a:endParaRPr lang="nl-NL" sz="40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1243715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188052" y="1783959"/>
            <a:ext cx="4760107"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defRPr/>
            </a:pPr>
            <a:r>
              <a:rPr lang="en-US" sz="5400" dirty="0">
                <a:latin typeface="Arial" panose="020B0604020202020204" pitchFamily="34" charset="0"/>
                <a:cs typeface="Arial" panose="020B0604020202020204" pitchFamily="34" charset="0"/>
              </a:rPr>
              <a:t>PRAKTIJK:</a:t>
            </a:r>
            <a:br>
              <a:rPr lang="en-US" sz="5400" dirty="0">
                <a:latin typeface="Arial" panose="020B0604020202020204" pitchFamily="34" charset="0"/>
                <a:cs typeface="Arial" panose="020B0604020202020204" pitchFamily="34" charset="0"/>
              </a:rPr>
            </a:br>
            <a:r>
              <a:rPr lang="en-US" sz="5400" dirty="0" err="1">
                <a:latin typeface="Arial" panose="020B0604020202020204" pitchFamily="34" charset="0"/>
                <a:cs typeface="Arial" panose="020B0604020202020204" pitchFamily="34" charset="0"/>
              </a:rPr>
              <a:t>Foutmeldingen</a:t>
            </a:r>
            <a:endParaRPr kumimoji="0" lang="en-US" sz="5400" b="1"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D65C6F2F-0B0C-40D1-A736-F1818E0BC77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568" r="764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633780770"/>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Opdracht (4 minuten)</a:t>
            </a:r>
          </a:p>
          <a:p>
            <a:pPr lvl="0"/>
            <a:r>
              <a:rPr lang="nl-NL" sz="2800" dirty="0">
                <a:latin typeface="Arial" panose="020B0604020202020204" pitchFamily="34" charset="0"/>
                <a:cs typeface="Arial" panose="020B0604020202020204" pitchFamily="34" charset="0"/>
              </a:rPr>
              <a:t>Bedenk een goed standaard foutmelding</a:t>
            </a:r>
          </a:p>
          <a:p>
            <a:r>
              <a:rPr lang="nl-NL" sz="2800" dirty="0">
                <a:latin typeface="Arial" panose="020B0604020202020204" pitchFamily="34" charset="0"/>
                <a:cs typeface="Arial" panose="020B0604020202020204" pitchFamily="34" charset="0"/>
              </a:rPr>
              <a:t>Noteer antwoord in de chat</a:t>
            </a:r>
          </a:p>
          <a:p>
            <a:pPr marL="514350" lvl="0" indent="-514350">
              <a:buFont typeface="+mj-lt"/>
              <a:buAutoNum type="arabicPeriod"/>
            </a:pPr>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foutmeldingen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513560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lvl="0">
              <a:defRPr/>
            </a:pPr>
            <a:r>
              <a:rPr lang="en-US" b="1" dirty="0" err="1">
                <a:latin typeface="Arial Black" panose="020B0A04020102020204" pitchFamily="34" charset="0"/>
              </a:rPr>
              <a:t>Formulier</a:t>
            </a:r>
            <a:r>
              <a:rPr lang="en-US" b="1" dirty="0">
                <a:latin typeface="Arial Black" panose="020B0A04020102020204" pitchFamily="34" charset="0"/>
              </a:rPr>
              <a:t> </a:t>
            </a:r>
            <a:r>
              <a:rPr lang="en-US" b="1" dirty="0" err="1">
                <a:latin typeface="Arial Black" panose="020B0A04020102020204" pitchFamily="34" charset="0"/>
              </a:rPr>
              <a:t>foutmelding</a:t>
            </a:r>
            <a:endParaRPr kumimoji="0" lang="en-US" b="1" i="0" u="none" strike="noStrike" cap="none" spc="0" normalizeH="0" baseline="0" noProof="0" dirty="0">
              <a:ln>
                <a:noFill/>
              </a:ln>
              <a:effectLst/>
              <a:uLnTx/>
              <a:uFillTx/>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lnSpcReduction="10000"/>
          </a:bodyPr>
          <a:lstStyle/>
          <a:p>
            <a:pPr marL="0" indent="0">
              <a:buNone/>
            </a:pPr>
            <a:r>
              <a:rPr lang="nl-NL" sz="2800" dirty="0">
                <a:latin typeface="Arial" panose="020B0604020202020204" pitchFamily="34" charset="0"/>
                <a:cs typeface="Arial" panose="020B0604020202020204" pitchFamily="34" charset="0"/>
              </a:rPr>
              <a:t>Een foutmelding zou moeten melden</a:t>
            </a:r>
          </a:p>
          <a:p>
            <a:r>
              <a:rPr lang="nl-NL" sz="2800" dirty="0">
                <a:latin typeface="Arial" panose="020B0604020202020204" pitchFamily="34" charset="0"/>
                <a:cs typeface="Arial" panose="020B0604020202020204" pitchFamily="34" charset="0"/>
              </a:rPr>
              <a:t>Wat er is mis gegaan</a:t>
            </a:r>
          </a:p>
          <a:p>
            <a:r>
              <a:rPr lang="nl-NL" sz="2800" dirty="0">
                <a:latin typeface="Arial" panose="020B0604020202020204" pitchFamily="34" charset="0"/>
                <a:cs typeface="Arial" panose="020B0604020202020204" pitchFamily="34" charset="0"/>
              </a:rPr>
              <a:t>Waar dit is mis gegaan</a:t>
            </a:r>
          </a:p>
          <a:p>
            <a:r>
              <a:rPr lang="nl-NL" sz="2800" dirty="0">
                <a:latin typeface="Arial" panose="020B0604020202020204" pitchFamily="34" charset="0"/>
                <a:cs typeface="Arial" panose="020B0604020202020204" pitchFamily="34" charset="0"/>
              </a:rPr>
              <a:t>Dat er überhaupt iets is mis gegaan</a:t>
            </a:r>
          </a:p>
          <a:p>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Dat laatste wordt vaak vergeten en is voor ziende gebruikers vaak duidelijk door de kleur.</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13441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55C3E-1977-492F-948E-DAB895BE859D}"/>
              </a:ext>
            </a:extLst>
          </p:cNvPr>
          <p:cNvSpPr>
            <a:spLocks noGrp="1"/>
          </p:cNvSpPr>
          <p:nvPr>
            <p:ph type="title"/>
          </p:nvPr>
        </p:nvSpPr>
        <p:spPr/>
        <p:txBody>
          <a:bodyPr>
            <a:normAutofit/>
          </a:bodyPr>
          <a:lstStyle/>
          <a:p>
            <a:r>
              <a:rPr lang="en-GB">
                <a:latin typeface="Arial Black" panose="020B0A04020102020204" pitchFamily="34" charset="0"/>
                <a:cs typeface="Arial" panose="020B0604020202020204" pitchFamily="34" charset="0"/>
              </a:rPr>
              <a:t>workshops en tijdlijn</a:t>
            </a:r>
            <a:endParaRPr lang="nl-NL">
              <a:latin typeface="Arial Black" panose="020B0A040201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61C88878-484D-40B1-A43E-C7620378C278}"/>
              </a:ext>
            </a:extLst>
          </p:cNvPr>
          <p:cNvSpPr>
            <a:spLocks noGrp="1"/>
          </p:cNvSpPr>
          <p:nvPr>
            <p:ph idx="1"/>
          </p:nvPr>
        </p:nvSpPr>
        <p:spPr>
          <a:xfrm>
            <a:off x="838200" y="1664308"/>
            <a:ext cx="10515600" cy="4512655"/>
          </a:xfrm>
        </p:spPr>
        <p:txBody>
          <a:bodyPr>
            <a:normAutofit fontScale="85000" lnSpcReduction="20000"/>
          </a:bodyPr>
          <a:lstStyle/>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zomer 2021		</a:t>
            </a:r>
            <a:r>
              <a:rPr lang="nl-NL" sz="2600" dirty="0">
                <a:latin typeface="Arial" panose="020B0604020202020204" pitchFamily="34" charset="0"/>
                <a:cs typeface="Arial" panose="020B0604020202020204" pitchFamily="34" charset="0"/>
                <a:sym typeface="Wingdings" panose="05000000000000000000" pitchFamily="2" charset="2"/>
              </a:rPr>
              <a:t>workshop 1 		bewustwording</a:t>
            </a: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najaar 2021</a:t>
            </a:r>
            <a:r>
              <a:rPr lang="nl-NL" sz="2600" dirty="0">
                <a:latin typeface="Arial" panose="020B0604020202020204" pitchFamily="34" charset="0"/>
                <a:cs typeface="Arial" panose="020B0604020202020204" pitchFamily="34" charset="0"/>
              </a:rPr>
              <a:t>		</a:t>
            </a:r>
            <a:r>
              <a:rPr lang="nl-NL" sz="2600" dirty="0">
                <a:latin typeface="Arial" panose="020B0604020202020204" pitchFamily="34" charset="0"/>
                <a:cs typeface="Arial" panose="020B0604020202020204" pitchFamily="34" charset="0"/>
                <a:sym typeface="Wingdings" panose="05000000000000000000" pitchFamily="2" charset="2"/>
              </a:rPr>
              <a:t>workshop 2a		basale kennis en vaardigheden (7x)</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a:t>
            </a:r>
            <a:r>
              <a:rPr lang="nl-NL" sz="2600" dirty="0">
                <a:highlight>
                  <a:srgbClr val="FFFF00"/>
                </a:highlight>
                <a:latin typeface="Arial" panose="020B0604020202020204" pitchFamily="34" charset="0"/>
                <a:cs typeface="Arial" panose="020B0604020202020204" pitchFamily="34" charset="0"/>
                <a:sym typeface="Wingdings" panose="05000000000000000000" pitchFamily="2" charset="2"/>
              </a:rPr>
              <a:t>educatief/website (okt/nov)</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workshop 2b</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e-books (okt/nov/dec)</a:t>
            </a:r>
          </a:p>
          <a:p>
            <a:pPr marL="0" lvl="2" indent="0">
              <a:spcBef>
                <a:spcPts val="600"/>
              </a:spcBef>
              <a:spcAft>
                <a:spcPts val="600"/>
              </a:spcAft>
              <a:buNone/>
            </a:pP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begin 2022</a:t>
            </a:r>
            <a:r>
              <a:rPr lang="nl-NL" sz="2600" dirty="0">
                <a:latin typeface="Arial" panose="020B0604020202020204" pitchFamily="34" charset="0"/>
                <a:cs typeface="Arial" panose="020B0604020202020204" pitchFamily="34" charset="0"/>
              </a:rPr>
              <a:t>		</a:t>
            </a:r>
            <a:r>
              <a:rPr lang="nl-NL" sz="2600" dirty="0">
                <a:latin typeface="Arial" panose="020B0604020202020204" pitchFamily="34" charset="0"/>
                <a:cs typeface="Arial" panose="020B0604020202020204" pitchFamily="34" charset="0"/>
                <a:sym typeface="Wingdings" panose="05000000000000000000" pitchFamily="2" charset="2"/>
              </a:rPr>
              <a:t>workshop 3a	 	verdiepende kennis en vaardigheden</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educatief/website</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workshop 3b</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e-books</a:t>
            </a: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najaar 2022</a:t>
            </a:r>
            <a:r>
              <a:rPr lang="nl-NL" sz="2600" dirty="0">
                <a:latin typeface="Arial" panose="020B0604020202020204" pitchFamily="34" charset="0"/>
                <a:cs typeface="Arial" panose="020B0604020202020204" pitchFamily="34" charset="0"/>
              </a:rPr>
              <a:t>		workshop 4 		verankering</a:t>
            </a:r>
          </a:p>
          <a:p>
            <a:pPr>
              <a:spcAft>
                <a:spcPts val="800"/>
              </a:spcAft>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cxnSp>
        <p:nvCxnSpPr>
          <p:cNvPr id="5" name="Rechte verbindingslijn met pijl 4">
            <a:extLst>
              <a:ext uri="{FF2B5EF4-FFF2-40B4-BE49-F238E27FC236}">
                <a16:creationId xmlns:a16="http://schemas.microsoft.com/office/drawing/2014/main" id="{59DF1C55-B227-4425-B9C9-E809236C6E65}"/>
              </a:ext>
              <a:ext uri="{C183D7F6-B498-43B3-948B-1728B52AA6E4}">
                <adec:decorative xmlns:adec="http://schemas.microsoft.com/office/drawing/2017/decorative" val="1"/>
              </a:ext>
            </a:extLst>
          </p:cNvPr>
          <p:cNvCxnSpPr/>
          <p:nvPr/>
        </p:nvCxnSpPr>
        <p:spPr>
          <a:xfrm flipV="1">
            <a:off x="5454737" y="2605361"/>
            <a:ext cx="819150" cy="39052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146FF1F2-4937-4E64-9FA5-5631C628FCC5}"/>
              </a:ext>
              <a:ext uri="{C183D7F6-B498-43B3-948B-1728B52AA6E4}">
                <adec:decorative xmlns:adec="http://schemas.microsoft.com/office/drawing/2017/decorative" val="1"/>
              </a:ext>
            </a:extLst>
          </p:cNvPr>
          <p:cNvCxnSpPr>
            <a:cxnSpLocks/>
          </p:cNvCxnSpPr>
          <p:nvPr/>
        </p:nvCxnSpPr>
        <p:spPr>
          <a:xfrm>
            <a:off x="5380728" y="4839577"/>
            <a:ext cx="819150" cy="49669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8" name="Rechte verbindingslijn met pijl 7">
            <a:extLst>
              <a:ext uri="{FF2B5EF4-FFF2-40B4-BE49-F238E27FC236}">
                <a16:creationId xmlns:a16="http://schemas.microsoft.com/office/drawing/2014/main" id="{4262DA1E-7661-426C-BD46-B895A6360C5B}"/>
              </a:ext>
              <a:ext uri="{C183D7F6-B498-43B3-948B-1728B52AA6E4}">
                <adec:decorative xmlns:adec="http://schemas.microsoft.com/office/drawing/2017/decorative" val="1"/>
              </a:ext>
            </a:extLst>
          </p:cNvPr>
          <p:cNvCxnSpPr>
            <a:cxnSpLocks/>
          </p:cNvCxnSpPr>
          <p:nvPr/>
        </p:nvCxnSpPr>
        <p:spPr>
          <a:xfrm flipV="1">
            <a:off x="5380728" y="4449052"/>
            <a:ext cx="819150" cy="39052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2" name="Rechte verbindingslijn met pijl 11">
            <a:extLst>
              <a:ext uri="{FF2B5EF4-FFF2-40B4-BE49-F238E27FC236}">
                <a16:creationId xmlns:a16="http://schemas.microsoft.com/office/drawing/2014/main" id="{36476B02-A9EA-4F09-8430-A9B2386BF0A9}"/>
              </a:ext>
              <a:ext uri="{C183D7F6-B498-43B3-948B-1728B52AA6E4}">
                <adec:decorative xmlns:adec="http://schemas.microsoft.com/office/drawing/2017/decorative" val="1"/>
              </a:ext>
            </a:extLst>
          </p:cNvPr>
          <p:cNvCxnSpPr>
            <a:cxnSpLocks/>
          </p:cNvCxnSpPr>
          <p:nvPr/>
        </p:nvCxnSpPr>
        <p:spPr>
          <a:xfrm>
            <a:off x="5454737" y="3016126"/>
            <a:ext cx="819150" cy="34528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pic>
        <p:nvPicPr>
          <p:cNvPr id="10" name="Afbeelding 9">
            <a:extLst>
              <a:ext uri="{FF2B5EF4-FFF2-40B4-BE49-F238E27FC236}">
                <a16:creationId xmlns:a16="http://schemas.microsoft.com/office/drawing/2014/main" id="{F197A656-FCDA-48F7-AC9F-BFC82D86A4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201581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lvl="0">
              <a:defRPr/>
            </a:pPr>
            <a:r>
              <a:rPr kumimoji="0" lang="en-US" b="1" i="0" u="none" strike="noStrike" cap="none" spc="0" normalizeH="0" baseline="0" noProof="0" dirty="0">
                <a:ln>
                  <a:noFill/>
                </a:ln>
                <a:effectLst/>
                <a:uLnTx/>
                <a:uFillTx/>
                <a:latin typeface="Arial Black" panose="020B0A04020102020204" pitchFamily="34" charset="0"/>
              </a:rPr>
              <a:t>Meld </a:t>
            </a:r>
            <a:r>
              <a:rPr kumimoji="0" lang="en-US" b="1" i="0" u="none" strike="noStrike" cap="none" spc="0" normalizeH="0" baseline="0" noProof="0" dirty="0" err="1">
                <a:ln>
                  <a:noFill/>
                </a:ln>
                <a:effectLst/>
                <a:uLnTx/>
                <a:uFillTx/>
                <a:latin typeface="Arial Black" panose="020B0A04020102020204" pitchFamily="34" charset="0"/>
              </a:rPr>
              <a:t>dat</a:t>
            </a:r>
            <a:r>
              <a:rPr kumimoji="0" lang="en-US" b="1" i="0" u="none" strike="noStrike" cap="none" spc="0" normalizeH="0" baseline="0" noProof="0" dirty="0">
                <a:ln>
                  <a:noFill/>
                </a:ln>
                <a:effectLst/>
                <a:uLnTx/>
                <a:uFillTx/>
                <a:latin typeface="Arial Black" panose="020B0A04020102020204" pitchFamily="34" charset="0"/>
              </a:rPr>
              <a:t> er </a:t>
            </a:r>
            <a:r>
              <a:rPr kumimoji="0" lang="en-US" b="1" i="0" u="none" strike="noStrike" cap="none" spc="0" normalizeH="0" baseline="0" noProof="0" dirty="0" err="1">
                <a:ln>
                  <a:noFill/>
                </a:ln>
                <a:effectLst/>
                <a:uLnTx/>
                <a:uFillTx/>
                <a:latin typeface="Arial Black" panose="020B0A04020102020204" pitchFamily="34" charset="0"/>
              </a:rPr>
              <a:t>iets</a:t>
            </a:r>
            <a:r>
              <a:rPr kumimoji="0" lang="en-US" b="1" i="0" u="none" strike="noStrike" cap="none" spc="0" normalizeH="0" baseline="0" noProof="0" dirty="0">
                <a:ln>
                  <a:noFill/>
                </a:ln>
                <a:effectLst/>
                <a:uLnTx/>
                <a:uFillTx/>
                <a:latin typeface="Arial Black" panose="020B0A04020102020204" pitchFamily="34" charset="0"/>
              </a:rPr>
              <a:t> mis is</a:t>
            </a:r>
            <a:endParaRPr kumimoji="0" lang="en-US" b="1" i="0" u="none" strike="noStrike" cap="none" spc="0" normalizeH="0" baseline="0" noProof="0" dirty="0">
              <a:ln>
                <a:noFill/>
              </a:ln>
              <a:effectLst/>
              <a:uLnTx/>
              <a:uFillTx/>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lnSpcReduction="10000"/>
          </a:bodyPr>
          <a:lstStyle/>
          <a:p>
            <a:pPr marL="0" indent="0">
              <a:buNone/>
            </a:pPr>
            <a:r>
              <a:rPr lang="nl-NL" sz="2800" dirty="0">
                <a:latin typeface="Arial" panose="020B0604020202020204" pitchFamily="34" charset="0"/>
                <a:cs typeface="Arial" panose="020B0604020202020204" pitchFamily="34" charset="0"/>
              </a:rPr>
              <a:t>Foutmeldingen moeten melden dat er iets is fout gegaan.</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Melden de volgende veelgebruikte meldingen dat er iets is fout gegaan?</a:t>
            </a:r>
          </a:p>
          <a:p>
            <a:r>
              <a:rPr lang="nl-NL" sz="2800" dirty="0">
                <a:latin typeface="Arial" panose="020B0604020202020204" pitchFamily="34" charset="0"/>
                <a:cs typeface="Arial" panose="020B0604020202020204" pitchFamily="34" charset="0"/>
              </a:rPr>
              <a:t>Vul dit in</a:t>
            </a:r>
          </a:p>
          <a:p>
            <a:r>
              <a:rPr lang="nl-NL" sz="2800" dirty="0">
                <a:latin typeface="Arial" panose="020B0604020202020204" pitchFamily="34" charset="0"/>
                <a:cs typeface="Arial" panose="020B0604020202020204" pitchFamily="34" charset="0"/>
              </a:rPr>
              <a:t>Het veld “voornaam” is verplicht</a:t>
            </a:r>
          </a:p>
          <a:p>
            <a:r>
              <a:rPr lang="nl-NL" sz="2800" dirty="0">
                <a:latin typeface="Arial" panose="020B0604020202020204" pitchFamily="34" charset="0"/>
                <a:cs typeface="Arial" panose="020B0604020202020204" pitchFamily="34" charset="0"/>
              </a:rPr>
              <a:t>Het correcte formaat is </a:t>
            </a:r>
            <a:r>
              <a:rPr lang="nl-NL" sz="2800" dirty="0" err="1">
                <a:latin typeface="Arial" panose="020B0604020202020204" pitchFamily="34" charset="0"/>
                <a:cs typeface="Arial" panose="020B0604020202020204" pitchFamily="34" charset="0"/>
              </a:rPr>
              <a:t>dd</a:t>
            </a:r>
            <a:r>
              <a:rPr lang="nl-NL" sz="2800" dirty="0">
                <a:latin typeface="Arial" panose="020B0604020202020204" pitchFamily="34" charset="0"/>
                <a:cs typeface="Arial" panose="020B0604020202020204" pitchFamily="34" charset="0"/>
              </a:rPr>
              <a:t>-mm-</a:t>
            </a:r>
            <a:r>
              <a:rPr lang="nl-NL" sz="2800" dirty="0" err="1">
                <a:latin typeface="Arial" panose="020B0604020202020204" pitchFamily="34" charset="0"/>
                <a:cs typeface="Arial" panose="020B0604020202020204" pitchFamily="34" charset="0"/>
              </a:rPr>
              <a:t>jjjj</a:t>
            </a:r>
            <a:endParaRPr lang="nl-NL" sz="280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849829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Goed</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voorbeeld</a:t>
            </a:r>
            <a:endParaRPr kumimoji="0" lang="en-US" b="1" i="0" u="none" strike="noStrike" cap="none" spc="0" normalizeH="0" baseline="0" noProof="0" dirty="0">
              <a:ln>
                <a:noFill/>
              </a:ln>
              <a:effectLst/>
              <a:uLnTx/>
              <a:uFillTx/>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indent="0">
              <a:buNone/>
            </a:pPr>
            <a:r>
              <a:rPr lang="nl-NL" sz="2800" dirty="0">
                <a:latin typeface="Arial" panose="020B0604020202020204" pitchFamily="34" charset="0"/>
                <a:cs typeface="Arial" panose="020B0604020202020204" pitchFamily="34" charset="0"/>
              </a:rPr>
              <a:t>Een goed voorbeeld van een foutmelding zou zijn:</a:t>
            </a:r>
          </a:p>
          <a:p>
            <a:pPr marL="0" indent="0">
              <a:buNone/>
            </a:pPr>
            <a:r>
              <a:rPr lang="nl-NL" sz="2800" dirty="0">
                <a:latin typeface="Arial" panose="020B0604020202020204" pitchFamily="34" charset="0"/>
                <a:cs typeface="Arial" panose="020B0604020202020204" pitchFamily="34" charset="0"/>
              </a:rPr>
              <a:t>“Het verplichte veld “voornaam” is niet ingevuld.”</a:t>
            </a:r>
          </a:p>
          <a:p>
            <a:pPr marL="0" indent="0">
              <a:buNone/>
            </a:pPr>
            <a:r>
              <a:rPr lang="nl-NL" sz="2800" dirty="0">
                <a:latin typeface="Arial" panose="020B0604020202020204" pitchFamily="34" charset="0"/>
                <a:cs typeface="Arial" panose="020B0604020202020204" pitchFamily="34" charset="0"/>
              </a:rPr>
              <a:t>Of</a:t>
            </a:r>
          </a:p>
          <a:p>
            <a:pPr marL="0" indent="0">
              <a:buNone/>
            </a:pPr>
            <a:r>
              <a:rPr lang="nl-NL" sz="2800" dirty="0">
                <a:latin typeface="Arial" panose="020B0604020202020204" pitchFamily="34" charset="0"/>
                <a:cs typeface="Arial" panose="020B0604020202020204" pitchFamily="34" charset="0"/>
              </a:rPr>
              <a:t>“Het verplichte veld “geboortedatum” is niet correct ingevuld. Het juiste formaat is DD-MM-JJJJ”</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748821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3.3.1 Fout identificatie</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Foutmeldingen</a:t>
            </a:r>
            <a:endParaRPr lang="nl-NL" sz="40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1214914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464614" y="1783959"/>
            <a:ext cx="4087306"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defRPr/>
            </a:pPr>
            <a:r>
              <a:rPr lang="en-US" sz="5400" dirty="0">
                <a:latin typeface="Arial" panose="020B0604020202020204" pitchFamily="34" charset="0"/>
                <a:cs typeface="Arial" panose="020B0604020202020204" pitchFamily="34" charset="0"/>
              </a:rPr>
              <a:t>PRAKTIJK:</a:t>
            </a:r>
            <a:br>
              <a:rPr lang="en-US" sz="5400" dirty="0">
                <a:latin typeface="Arial" panose="020B0604020202020204" pitchFamily="34" charset="0"/>
                <a:cs typeface="Arial" panose="020B0604020202020204" pitchFamily="34" charset="0"/>
              </a:rPr>
            </a:br>
            <a:r>
              <a:rPr lang="en-US" sz="5400" dirty="0" err="1">
                <a:latin typeface="Arial" panose="020B0604020202020204" pitchFamily="34" charset="0"/>
                <a:cs typeface="Arial" panose="020B0604020202020204" pitchFamily="34" charset="0"/>
              </a:rPr>
              <a:t>Tijdslimiet</a:t>
            </a:r>
            <a:endParaRPr kumimoji="0" lang="en-US" sz="5400" b="1"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D65C6F2F-0B0C-40D1-A736-F1818E0BC77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568" r="764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233036889"/>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Tijdslimiet</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fontScale="92500"/>
          </a:bodyPr>
          <a:lstStyle/>
          <a:p>
            <a:pPr marL="0" indent="0">
              <a:buNone/>
            </a:pPr>
            <a:r>
              <a:rPr lang="nl-NL" sz="2400" dirty="0">
                <a:latin typeface="Arial" panose="020B0604020202020204" pitchFamily="34" charset="0"/>
                <a:cs typeface="Arial" panose="020B0604020202020204" pitchFamily="34" charset="0"/>
              </a:rPr>
              <a:t>Gebruikers met beperkingen en hulpsoftware hebben vaak extra tijd nodig. Echter tijdslimieten helemaal uitzetten of de optie aanbieden voor een langere tijdslimiet veroorzaakt soms een beveiligingsprobleem. </a:t>
            </a:r>
          </a:p>
          <a:p>
            <a:pPr marL="0" indent="0">
              <a:buNone/>
            </a:pPr>
            <a:r>
              <a:rPr lang="nl-NL" sz="2400" dirty="0">
                <a:latin typeface="Arial" panose="020B0604020202020204" pitchFamily="34" charset="0"/>
                <a:cs typeface="Arial" panose="020B0604020202020204" pitchFamily="34" charset="0"/>
              </a:rPr>
              <a:t>Meestal wordt er daarom gekozen voor een optie tot verlengen (minstens 20 seconden van te voren waarschuwen).</a:t>
            </a:r>
            <a:endParaRPr lang="nl-NL" sz="3200"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Bij een test van de vaardigheden van de gebruiker vervalt deze eis maar ik raad aan hier alsnog over na te denken voor deze doelgroep.</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5357221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lvl="0">
              <a:defRPr/>
            </a:pPr>
            <a:r>
              <a:rPr kumimoji="0" lang="en-US" b="1" i="0" u="none" strike="noStrike" cap="none" spc="0" normalizeH="0" baseline="0" noProof="0" dirty="0">
                <a:ln>
                  <a:noFill/>
                </a:ln>
                <a:effectLst/>
                <a:uLnTx/>
                <a:uFillTx/>
                <a:latin typeface="Arial Black" panose="020B0A04020102020204" pitchFamily="34" charset="0"/>
              </a:rPr>
              <a:t>ARIA </a:t>
            </a:r>
            <a:r>
              <a:rPr kumimoji="0" lang="en-US" b="1" i="0" u="none" strike="noStrike" cap="none" spc="0" normalizeH="0" baseline="0" noProof="0" dirty="0" err="1">
                <a:ln>
                  <a:noFill/>
                </a:ln>
                <a:effectLst/>
                <a:uLnTx/>
                <a:uFillTx/>
                <a:latin typeface="Arial Black" panose="020B0A04020102020204" pitchFamily="34" charset="0"/>
              </a:rPr>
              <a:t>voor</a:t>
            </a:r>
            <a:r>
              <a:rPr kumimoji="0" lang="en-US" b="1" i="0" u="none" strike="noStrike" cap="none" spc="0" normalizeH="0" baseline="0" noProof="0" dirty="0">
                <a:ln>
                  <a:noFill/>
                </a:ln>
                <a:effectLst/>
                <a:uLnTx/>
                <a:uFillTx/>
                <a:latin typeface="Arial Black" panose="020B0A04020102020204" pitchFamily="34" charset="0"/>
              </a:rPr>
              <a:t> </a:t>
            </a:r>
            <a:br>
              <a:rPr kumimoji="0" lang="en-US" b="1" i="0" u="none" strike="noStrike" cap="none" spc="0" normalizeH="0" baseline="0" noProof="0" dirty="0">
                <a:ln>
                  <a:noFill/>
                </a:ln>
                <a:effectLst/>
                <a:uLnTx/>
                <a:uFillTx/>
                <a:latin typeface="Arial Black" panose="020B0A04020102020204" pitchFamily="34" charset="0"/>
              </a:rPr>
            </a:br>
            <a:r>
              <a:rPr kumimoji="0" lang="en-US" b="1" i="0" u="none" strike="noStrike" cap="none" spc="0" normalizeH="0" baseline="0" noProof="0" dirty="0" err="1">
                <a:ln>
                  <a:noFill/>
                </a:ln>
                <a:effectLst/>
                <a:uLnTx/>
                <a:uFillTx/>
                <a:latin typeface="Arial Black" panose="020B0A04020102020204" pitchFamily="34" charset="0"/>
              </a:rPr>
              <a:t>Tijdslimiet</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en</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foutmelding</a:t>
            </a:r>
            <a:r>
              <a:rPr kumimoji="0" lang="en-US" b="1" i="0" u="none" strike="noStrike" cap="none" spc="0" normalizeH="0" baseline="0" noProof="0" dirty="0">
                <a:ln>
                  <a:noFill/>
                </a:ln>
                <a:effectLst/>
                <a:uLnTx/>
                <a:uFillTx/>
                <a:latin typeface="Arial Black" panose="020B0A04020102020204" pitchFamily="34" charset="0"/>
              </a:rPr>
              <a:t> </a:t>
            </a:r>
            <a:r>
              <a:rPr kumimoji="0" lang="en-US" b="1" i="0" u="none" strike="noStrike" cap="none" spc="0" normalizeH="0" baseline="0" noProof="0" dirty="0" err="1">
                <a:ln>
                  <a:noFill/>
                </a:ln>
                <a:effectLst/>
                <a:uLnTx/>
                <a:uFillTx/>
                <a:latin typeface="Arial Black" panose="020B0A04020102020204" pitchFamily="34" charset="0"/>
              </a:rPr>
              <a:t>meldingen</a:t>
            </a:r>
            <a:endParaRPr kumimoji="0" lang="en-US" b="1" i="0" u="none" strike="noStrike" cap="none" spc="0" normalizeH="0" baseline="0" noProof="0" dirty="0">
              <a:ln>
                <a:noFill/>
              </a:ln>
              <a:effectLst/>
              <a:uLnTx/>
              <a:uFillTx/>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pPr marL="0" indent="0">
              <a:buNone/>
            </a:pPr>
            <a:r>
              <a:rPr lang="nl-NL" sz="2400" dirty="0">
                <a:latin typeface="Arial" panose="020B0604020202020204" pitchFamily="34" charset="0"/>
                <a:cs typeface="Arial" panose="020B0604020202020204" pitchFamily="34" charset="0"/>
              </a:rPr>
              <a:t>Als de voorleessoftware ergens op de pagina bezig is met content voorlezen en ergens anders op de pagina verschijnt een foutmelding, tijdslimiet melding of andere melding dan kan de blinde gebruiker die missen.</a:t>
            </a:r>
          </a:p>
          <a:p>
            <a:pPr marL="0" indent="0">
              <a:buNone/>
            </a:pPr>
            <a:endParaRPr lang="nl-NL" sz="2400"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Hier kun je ARIA rollen voor gebruiken. Specifiek “Alert” en “status”.</a:t>
            </a:r>
          </a:p>
          <a:p>
            <a:pPr marL="0" indent="0">
              <a:buNone/>
            </a:pPr>
            <a:r>
              <a:rPr lang="en-US" sz="2400" u="sng" dirty="0">
                <a:effectLst/>
                <a:latin typeface="Arial" panose="020B0604020202020204" pitchFamily="34" charset="0"/>
                <a:cs typeface="Arial" panose="020B0604020202020204" pitchFamily="34" charset="0"/>
                <a:hlinkClick r:id="rId3"/>
              </a:rPr>
              <a:t>https://www.w3.org/TR/wai-aria-1.1</a:t>
            </a:r>
            <a:r>
              <a:rPr lang="en-US" sz="2400" u="sng" dirty="0">
                <a:effectLst/>
                <a:latin typeface="Arial" panose="020B0604020202020204" pitchFamily="34" charset="0"/>
                <a:cs typeface="Arial" panose="020B0604020202020204" pitchFamily="34" charset="0"/>
              </a:rPr>
              <a:t> </a:t>
            </a: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4">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146092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2.2.1 Instelbare timing</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Tijdslimiet</a:t>
            </a:r>
            <a:endParaRPr lang="nl-NL" sz="40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4088154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464614" y="1783959"/>
            <a:ext cx="430227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defRPr/>
            </a:pPr>
            <a:r>
              <a:rPr lang="en-US" sz="5400" dirty="0">
                <a:latin typeface="Arial" panose="020B0604020202020204" pitchFamily="34" charset="0"/>
                <a:cs typeface="Arial" panose="020B0604020202020204" pitchFamily="34" charset="0"/>
              </a:rPr>
              <a:t>PRAKTIJK:</a:t>
            </a:r>
            <a:br>
              <a:rPr lang="en-US" sz="5400" dirty="0">
                <a:latin typeface="Arial" panose="020B0604020202020204" pitchFamily="34" charset="0"/>
                <a:cs typeface="Arial" panose="020B0604020202020204" pitchFamily="34" charset="0"/>
              </a:rPr>
            </a:br>
            <a:r>
              <a:rPr lang="en-US" sz="5400" dirty="0" err="1">
                <a:latin typeface="Arial" panose="020B0604020202020204" pitchFamily="34" charset="0"/>
                <a:cs typeface="Arial" panose="020B0604020202020204" pitchFamily="34" charset="0"/>
              </a:rPr>
              <a:t>meerdere</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manieren</a:t>
            </a:r>
            <a:endParaRPr kumimoji="0" lang="en-US" sz="5400" b="1"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D65C6F2F-0B0C-40D1-A736-F1818E0BC77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568" r="7648"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099441635"/>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Opdracht (4 minuten)</a:t>
            </a:r>
          </a:p>
          <a:p>
            <a:pPr lvl="0"/>
            <a:r>
              <a:rPr lang="nl-NL" sz="2800" dirty="0">
                <a:latin typeface="Arial" panose="020B0604020202020204" pitchFamily="34" charset="0"/>
                <a:cs typeface="Arial" panose="020B0604020202020204" pitchFamily="34" charset="0"/>
              </a:rPr>
              <a:t>Open de website van je uitgeverij</a:t>
            </a:r>
          </a:p>
          <a:p>
            <a:pPr lvl="0"/>
            <a:r>
              <a:rPr lang="nl-NL" sz="2800" dirty="0">
                <a:latin typeface="Arial" panose="020B0604020202020204" pitchFamily="34" charset="0"/>
                <a:cs typeface="Arial" panose="020B0604020202020204" pitchFamily="34" charset="0"/>
              </a:rPr>
              <a:t>Zoek één webpagina op 2 verschillende manieren, bijvoorbeeld de contactpagina</a:t>
            </a:r>
          </a:p>
          <a:p>
            <a:r>
              <a:rPr lang="nl-NL" sz="2800" dirty="0">
                <a:latin typeface="Arial" panose="020B0604020202020204" pitchFamily="34" charset="0"/>
                <a:cs typeface="Arial" panose="020B0604020202020204" pitchFamily="34" charset="0"/>
              </a:rPr>
              <a:t>Noteer je bevindingen in de chat</a:t>
            </a:r>
          </a:p>
          <a:p>
            <a:pPr marL="514350" lvl="0" indent="-514350">
              <a:buFont typeface="+mj-lt"/>
              <a:buAutoNum type="arabicPeriod"/>
            </a:pPr>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pPr lvl="0"/>
            <a:endParaRPr lang="nl-NL" sz="2800" dirty="0">
              <a:latin typeface="Arial" panose="020B060402020202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a:p>
            <a:pPr marL="0" lvl="0" indent="0">
              <a:buNone/>
            </a:pPr>
            <a:endParaRPr lang="nl-NL"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p:cNvSpPr>
            <a:spLocks noGrp="1"/>
          </p:cNvSpPr>
          <p:nvPr>
            <p:ph type="title" idx="4294967295"/>
          </p:nvPr>
        </p:nvSpPr>
        <p:spPr>
          <a:xfrm>
            <a:off x="723715" y="539657"/>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PRAKTIJK: </a:t>
            </a:r>
            <a:r>
              <a:rPr lang="en-US" sz="4000" dirty="0" err="1">
                <a:latin typeface="Arial Black" panose="020B0A04020102020204" pitchFamily="34" charset="0"/>
                <a:cs typeface="Arial" panose="020B0604020202020204" pitchFamily="34" charset="0"/>
              </a:rPr>
              <a:t>Meerdere</a:t>
            </a:r>
            <a:r>
              <a:rPr lang="en-US" sz="4000" dirty="0">
                <a:latin typeface="Arial Black" panose="020B0A04020102020204" pitchFamily="34" charset="0"/>
                <a:cs typeface="Arial" panose="020B0604020202020204" pitchFamily="34" charset="0"/>
              </a:rPr>
              <a:t> </a:t>
            </a:r>
            <a:r>
              <a:rPr lang="en-US" sz="4000" dirty="0" err="1">
                <a:latin typeface="Arial Black" panose="020B0A04020102020204" pitchFamily="34" charset="0"/>
                <a:cs typeface="Arial" panose="020B0604020202020204" pitchFamily="34" charset="0"/>
              </a:rPr>
              <a:t>manieren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932989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lvl="0">
              <a:defRPr/>
            </a:pPr>
            <a:r>
              <a:rPr kumimoji="0" lang="en-US" b="1" i="0" u="none" strike="noStrike" cap="none" spc="0" normalizeH="0" baseline="0" noProof="0" dirty="0" err="1">
                <a:ln>
                  <a:noFill/>
                </a:ln>
                <a:effectLst/>
                <a:uLnTx/>
                <a:uFillTx/>
                <a:latin typeface="Arial Black" panose="020B0A04020102020204" pitchFamily="34" charset="0"/>
              </a:rPr>
              <a:t>Zoekmachine</a:t>
            </a:r>
            <a:r>
              <a:rPr kumimoji="0" lang="en-US" b="1" i="0" u="none" strike="noStrike" cap="none" spc="0" normalizeH="0" baseline="0" noProof="0" dirty="0">
                <a:ln>
                  <a:noFill/>
                </a:ln>
                <a:effectLst/>
                <a:uLnTx/>
                <a:uFillTx/>
                <a:latin typeface="Arial Black" panose="020B0A04020102020204" pitchFamily="34" charset="0"/>
              </a:rPr>
              <a:t> of sitemap </a:t>
            </a:r>
            <a:r>
              <a:rPr kumimoji="0" lang="en-US" b="1" i="0" u="none" strike="noStrike" cap="none" spc="0" normalizeH="0" baseline="0" noProof="0" dirty="0" err="1">
                <a:ln>
                  <a:noFill/>
                </a:ln>
                <a:effectLst/>
                <a:uLnTx/>
                <a:uFillTx/>
                <a:latin typeface="Arial Black" panose="020B0A04020102020204" pitchFamily="34" charset="0"/>
              </a:rPr>
              <a:t>uitleg</a:t>
            </a:r>
            <a:r>
              <a:rPr kumimoji="0" lang="en-US" b="1" i="0" u="none" strike="noStrike" cap="none" spc="0" normalizeH="0" baseline="0" noProof="0" dirty="0">
                <a:ln>
                  <a:noFill/>
                </a:ln>
                <a:effectLst/>
                <a:uLnTx/>
                <a:uFillTx/>
              </a:rPr>
              <a:t> </a:t>
            </a: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lnSpcReduction="10000"/>
          </a:bodyPr>
          <a:lstStyle/>
          <a:p>
            <a:pPr marL="0" indent="0">
              <a:buNone/>
            </a:pPr>
            <a:r>
              <a:rPr lang="nl-NL" sz="2800" dirty="0">
                <a:latin typeface="Arial" panose="020B0604020202020204" pitchFamily="34" charset="0"/>
                <a:cs typeface="Arial" panose="020B0604020202020204" pitchFamily="34" charset="0"/>
              </a:rPr>
              <a:t>Elke pagina moet op 2 manieren te bereiken zijn. </a:t>
            </a:r>
          </a:p>
          <a:p>
            <a:pPr marL="514350" indent="-514350">
              <a:buFont typeface="+mj-lt"/>
              <a:buAutoNum type="arabicPeriod"/>
            </a:pPr>
            <a:r>
              <a:rPr lang="nl-NL" sz="2800" dirty="0">
                <a:latin typeface="Arial" panose="020B0604020202020204" pitchFamily="34" charset="0"/>
                <a:cs typeface="Arial" panose="020B0604020202020204" pitchFamily="34" charset="0"/>
              </a:rPr>
              <a:t>De eerste manier is de reguliere manier via het hoofdmenu en </a:t>
            </a:r>
            <a:r>
              <a:rPr lang="nl-NL" sz="2800" dirty="0" err="1">
                <a:latin typeface="Arial" panose="020B0604020202020204" pitchFamily="34" charset="0"/>
                <a:cs typeface="Arial" panose="020B0604020202020204" pitchFamily="34" charset="0"/>
              </a:rPr>
              <a:t>subpagina’s</a:t>
            </a:r>
            <a:r>
              <a:rPr lang="nl-NL" sz="2800" dirty="0">
                <a:latin typeface="Arial" panose="020B0604020202020204" pitchFamily="34" charset="0"/>
                <a:cs typeface="Arial" panose="020B0604020202020204" pitchFamily="34" charset="0"/>
              </a:rPr>
              <a:t>.  </a:t>
            </a:r>
          </a:p>
          <a:p>
            <a:pPr marL="514350" indent="-514350">
              <a:buFont typeface="+mj-lt"/>
              <a:buAutoNum type="arabicPeriod"/>
            </a:pPr>
            <a:r>
              <a:rPr lang="nl-NL" sz="2800" dirty="0">
                <a:latin typeface="Arial" panose="020B0604020202020204" pitchFamily="34" charset="0"/>
                <a:cs typeface="Arial" panose="020B0604020202020204" pitchFamily="34" charset="0"/>
              </a:rPr>
              <a:t>De tweede manier kan bijvoorbeeld via een zoekmachine of sitemap. Zorg dat elke pagina ten minste in de zoekmachine of sitemap terugkomt.</a:t>
            </a:r>
          </a:p>
          <a:p>
            <a:pPr marL="0" indent="0">
              <a:buNone/>
            </a:pPr>
            <a:endParaRPr lang="en-US" sz="2800" dirty="0">
              <a:latin typeface="Arial" panose="020B0604020202020204" pitchFamily="34" charset="0"/>
              <a:cs typeface="Arial" panose="020B0604020202020204" pitchFamily="34" charset="0"/>
            </a:endParaRPr>
          </a:p>
          <a:p>
            <a:pPr marL="0"/>
            <a:endParaRPr lang="en-US" sz="2000" dirty="0">
              <a:latin typeface="+mn-lt"/>
            </a:endParaRPr>
          </a:p>
          <a:p>
            <a:pPr marL="0"/>
            <a:endParaRPr lang="en-US" sz="2000" dirty="0">
              <a:latin typeface="+mn-lt"/>
            </a:endParaRPr>
          </a:p>
          <a:p>
            <a:endParaRPr lang="en-US" sz="2000" dirty="0">
              <a:latin typeface="+mn-lt"/>
            </a:endParaRPr>
          </a:p>
        </p:txBody>
      </p:sp>
      <p:pic>
        <p:nvPicPr>
          <p:cNvPr id="6" name="Afbeelding 5">
            <a:extLst>
              <a:ext uri="{FF2B5EF4-FFF2-40B4-BE49-F238E27FC236}">
                <a16:creationId xmlns:a16="http://schemas.microsoft.com/office/drawing/2014/main" id="{1637A072-9674-46EA-9506-A6B43578068B}"/>
              </a:ext>
            </a:extLst>
          </p:cNvPr>
          <p:cNvPicPr>
            <a:picLocks noChangeAspect="1"/>
          </p:cNvPicPr>
          <p:nvPr/>
        </p:nvPicPr>
        <p:blipFill rotWithShape="1">
          <a:blip r:embed="rId3">
            <a:extLst>
              <a:ext uri="{28A0092B-C50C-407E-A947-70E740481C1C}">
                <a14:useLocalDpi xmlns:a14="http://schemas.microsoft.com/office/drawing/2010/main" val="0"/>
              </a:ext>
            </a:extLst>
          </a:blip>
          <a:srcRect l="26588" r="18999"/>
          <a:stretch/>
        </p:blipFill>
        <p:spPr>
          <a:xfrm>
            <a:off x="20" y="10"/>
            <a:ext cx="4635571" cy="6857990"/>
          </a:xfrm>
          <a:prstGeom prst="rect">
            <a:avLst/>
          </a:prstGeom>
          <a:effectLst/>
        </p:spPr>
      </p:pic>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44072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CC6C06D-8948-4B1D-8024-1B37B0E54C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graphicFrame>
        <p:nvGraphicFramePr>
          <p:cNvPr id="13" name="Tekstvak 3" descr="Kennisbank Inclusiefpubliceren.nl">
            <a:extLst>
              <a:ext uri="{FF2B5EF4-FFF2-40B4-BE49-F238E27FC236}">
                <a16:creationId xmlns:a16="http://schemas.microsoft.com/office/drawing/2014/main" id="{1540690E-CBB0-4BF8-AA7E-2778E390FA39}"/>
              </a:ext>
            </a:extLst>
          </p:cNvPr>
          <p:cNvGraphicFramePr/>
          <p:nvPr>
            <p:extLst>
              <p:ext uri="{D42A27DB-BD31-4B8C-83A1-F6EECF244321}">
                <p14:modId xmlns:p14="http://schemas.microsoft.com/office/powerpoint/2010/main" val="854357999"/>
              </p:ext>
            </p:extLst>
          </p:nvPr>
        </p:nvGraphicFramePr>
        <p:xfrm>
          <a:off x="763842" y="2823815"/>
          <a:ext cx="9171728" cy="3231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fbeelding 2" descr="logo inclusiefpubliceren.nl">
            <a:extLst>
              <a:ext uri="{FF2B5EF4-FFF2-40B4-BE49-F238E27FC236}">
                <a16:creationId xmlns:a16="http://schemas.microsoft.com/office/drawing/2014/main" id="{4809B357-DEA3-4F56-AD64-E9D50D9CFA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468" y="587038"/>
            <a:ext cx="4883523" cy="1831321"/>
          </a:xfrm>
          <a:prstGeom prst="rect">
            <a:avLst/>
          </a:prstGeom>
        </p:spPr>
      </p:pic>
      <p:sp>
        <p:nvSpPr>
          <p:cNvPr id="2" name="Titel 1">
            <a:extLst>
              <a:ext uri="{FF2B5EF4-FFF2-40B4-BE49-F238E27FC236}">
                <a16:creationId xmlns:a16="http://schemas.microsoft.com/office/drawing/2014/main" id="{28587CBA-720D-4AE3-BD52-D93E6C88F2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a:t>kennisbank inclusiefpubliceren.nl</a:t>
            </a:r>
          </a:p>
        </p:txBody>
      </p:sp>
    </p:spTree>
    <p:extLst>
      <p:ext uri="{BB962C8B-B14F-4D97-AF65-F5344CB8AC3E}">
        <p14:creationId xmlns:p14="http://schemas.microsoft.com/office/powerpoint/2010/main" val="3815166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2.4.5 Meerdere manieren</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a:t>
            </a:r>
            <a:r>
              <a:rPr lang="nl-NL" sz="4000" dirty="0">
                <a:latin typeface="Arial Black" panose="020B0A04020102020204" pitchFamily="34" charset="0"/>
                <a:cs typeface="Arial" panose="020B0604020202020204" pitchFamily="34" charset="0"/>
              </a:rPr>
              <a:t>: Meerdere manieren</a:t>
            </a:r>
            <a:endParaRPr lang="nl-NL" sz="4000" b="1" dirty="0">
              <a:solidFill>
                <a:srgbClr val="FF6600"/>
              </a:solidFill>
              <a:latin typeface="Avenir LT Std 55 Roman" panose="020B0503020203020204" pitchFamily="34" charset="0"/>
              <a:ea typeface="+mn-ea"/>
              <a:cs typeface="+mn-cs"/>
            </a:endParaRPr>
          </a:p>
        </p:txBody>
      </p:sp>
      <p:pic>
        <p:nvPicPr>
          <p:cNvPr id="7" name="Afbeelding 6"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58E2C32C-37BF-4B79-BB68-48DE16522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5" y="2078784"/>
            <a:ext cx="11246613" cy="4530827"/>
          </a:xfrm>
          <a:prstGeom prst="rect">
            <a:avLst/>
          </a:prstGeom>
        </p:spPr>
      </p:pic>
    </p:spTree>
    <p:extLst>
      <p:ext uri="{BB962C8B-B14F-4D97-AF65-F5344CB8AC3E}">
        <p14:creationId xmlns:p14="http://schemas.microsoft.com/office/powerpoint/2010/main" val="4227147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jdelijke aanduiding voor tekst 1" descr="vooraf">
            <a:extLst>
              <a:ext uri="{FF2B5EF4-FFF2-40B4-BE49-F238E27FC236}">
                <a16:creationId xmlns:a16="http://schemas.microsoft.com/office/drawing/2014/main" id="{3457E3B9-455E-4A02-8F72-EE877235D1CD}"/>
              </a:ext>
            </a:extLst>
          </p:cNvPr>
          <p:cNvSpPr txBox="1">
            <a:spLocks noGrp="1"/>
          </p:cNvSpPr>
          <p:nvPr>
            <p:ph type="title" idx="4294967295"/>
          </p:nvPr>
        </p:nvSpPr>
        <p:spPr>
          <a:xfrm>
            <a:off x="7464614" y="1783959"/>
            <a:ext cx="4087306" cy="28891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err="1">
                <a:ln>
                  <a:noFill/>
                </a:ln>
                <a:solidFill>
                  <a:schemeClr val="tx1"/>
                </a:solidFill>
                <a:effectLst/>
                <a:uLnTx/>
                <a:uFillTx/>
                <a:latin typeface="+mj-lt"/>
                <a:ea typeface="+mj-ea"/>
                <a:cs typeface="+mj-cs"/>
              </a:rPr>
              <a:t>Vragen</a:t>
            </a:r>
            <a:r>
              <a:rPr kumimoji="0" lang="en-US" sz="5400" b="0" i="0" u="none" strike="noStrike" kern="1200" cap="none" spc="0" normalizeH="0" baseline="0" noProof="0">
                <a:ln>
                  <a:noFill/>
                </a:ln>
                <a:solidFill>
                  <a:schemeClr val="tx1"/>
                </a:solidFill>
                <a:effectLst/>
                <a:uLnTx/>
                <a:uFillTx/>
                <a:latin typeface="+mj-lt"/>
                <a:ea typeface="+mj-ea"/>
                <a:cs typeface="+mj-cs"/>
              </a:rPr>
              <a:t>?</a:t>
            </a:r>
          </a:p>
        </p:txBody>
      </p:sp>
      <p:sp>
        <p:nvSpPr>
          <p:cNvPr id="25" name="Freeform: Shape 2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descr="Afbeelding met natuur, brand, open haard&#10;&#10;Automatisch gegenereerde beschrijving">
            <a:extLst>
              <a:ext uri="{FF2B5EF4-FFF2-40B4-BE49-F238E27FC236}">
                <a16:creationId xmlns:a16="http://schemas.microsoft.com/office/drawing/2014/main" id="{8CFA6124-7DE0-4858-8248-98B4E47D79CC}"/>
              </a:ext>
            </a:extLst>
          </p:cNvPr>
          <p:cNvPicPr>
            <a:picLocks noChangeAspect="1"/>
          </p:cNvPicPr>
          <p:nvPr/>
        </p:nvPicPr>
        <p:blipFill rotWithShape="1">
          <a:blip r:embed="rId3">
            <a:extLst>
              <a:ext uri="{28A0092B-C50C-407E-A947-70E740481C1C}">
                <a14:useLocalDpi xmlns:a14="http://schemas.microsoft.com/office/drawing/2010/main" val="0"/>
              </a:ext>
            </a:extLst>
          </a:blip>
          <a:srcRect l="13799" r="933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26037633"/>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D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BD6D59"/>
            </a:solidFill>
          </a:ln>
        </p:spPr>
        <p:style>
          <a:lnRef idx="1">
            <a:schemeClr val="accent1"/>
          </a:lnRef>
          <a:fillRef idx="0">
            <a:schemeClr val="accent1"/>
          </a:fillRef>
          <a:effectRef idx="0">
            <a:schemeClr val="accent1"/>
          </a:effectRef>
          <a:fontRef idx="minor">
            <a:schemeClr val="tx1"/>
          </a:fontRef>
        </p:style>
      </p:cxnSp>
      <p:sp>
        <p:nvSpPr>
          <p:cNvPr id="2" name="Tijdelijke aanduiding voor tekst 1" descr="vooraf">
            <a:extLst>
              <a:ext uri="{FF2B5EF4-FFF2-40B4-BE49-F238E27FC236}">
                <a16:creationId xmlns:a16="http://schemas.microsoft.com/office/drawing/2014/main" id="{7787A84B-9EC3-4CAC-AD0E-C0EC18CACD57}"/>
              </a:ext>
            </a:extLst>
          </p:cNvPr>
          <p:cNvSpPr>
            <a:spLocks noGrp="1"/>
          </p:cNvSpPr>
          <p:nvPr>
            <p:ph type="title" idx="4294967295"/>
          </p:nvPr>
        </p:nvSpPr>
        <p:spPr>
          <a:xfrm>
            <a:off x="1109980" y="4277356"/>
            <a:ext cx="9966960" cy="15603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ctr" fontAlgn="auto">
              <a:spcAft>
                <a:spcPts val="0"/>
              </a:spcAft>
              <a:buClrTx/>
              <a:buSzTx/>
              <a:tabLst/>
              <a:defRPr/>
            </a:pPr>
            <a:r>
              <a:rPr lang="en-US" sz="5800">
                <a:solidFill>
                  <a:srgbClr val="BD6D59"/>
                </a:solidFill>
              </a:rPr>
              <a:t>samenvatting</a:t>
            </a:r>
            <a:endParaRPr kumimoji="0" lang="en-US" sz="5800" b="0" i="0" u="none" strike="noStrike" cap="none" spc="0" normalizeH="0" baseline="0" noProof="0">
              <a:ln>
                <a:noFill/>
              </a:ln>
              <a:solidFill>
                <a:srgbClr val="BD6D59"/>
              </a:solidFill>
              <a:effectLst/>
              <a:uLnTx/>
              <a:uFillTx/>
            </a:endParaRPr>
          </a:p>
        </p:txBody>
      </p:sp>
      <p:pic>
        <p:nvPicPr>
          <p:cNvPr id="5" name="Afbeelding 4" descr="Afbeelding met handschoenen&#10;&#10;Automatisch gegenereerde beschrijving">
            <a:extLst>
              <a:ext uri="{FF2B5EF4-FFF2-40B4-BE49-F238E27FC236}">
                <a16:creationId xmlns:a16="http://schemas.microsoft.com/office/drawing/2014/main" id="{6AFE21DF-E3F0-4A1B-A4F7-82C443A9C58C}"/>
              </a:ext>
            </a:extLst>
          </p:cNvPr>
          <p:cNvPicPr>
            <a:picLocks noChangeAspect="1"/>
          </p:cNvPicPr>
          <p:nvPr/>
        </p:nvPicPr>
        <p:blipFill rotWithShape="1">
          <a:blip r:embed="rId3">
            <a:extLst>
              <a:ext uri="{28A0092B-C50C-407E-A947-70E740481C1C}">
                <a14:useLocalDpi xmlns:a14="http://schemas.microsoft.com/office/drawing/2010/main" val="0"/>
              </a:ext>
            </a:extLst>
          </a:blip>
          <a:srcRect t="15732" r="1" b="29988"/>
          <a:stretch/>
        </p:blipFill>
        <p:spPr>
          <a:xfrm>
            <a:off x="243840" y="256540"/>
            <a:ext cx="11704320" cy="3764276"/>
          </a:xfrm>
          <a:prstGeom prst="rect">
            <a:avLst/>
          </a:prstGeom>
        </p:spPr>
      </p:pic>
    </p:spTree>
    <p:extLst>
      <p:ext uri="{BB962C8B-B14F-4D97-AF65-F5344CB8AC3E}">
        <p14:creationId xmlns:p14="http://schemas.microsoft.com/office/powerpoint/2010/main" val="361380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4494438"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600" dirty="0">
                <a:latin typeface="Arial Black" panose="020B0A04020102020204" pitchFamily="34" charset="0"/>
                <a:ea typeface="+mn-ea"/>
                <a:cs typeface="+mn-cs"/>
              </a:rPr>
              <a:t>workshop</a:t>
            </a: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 2b:</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inhoud</a:t>
            </a:r>
            <a:endParaRPr kumimoji="0" lang="nl-NL" sz="24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sp>
        <p:nvSpPr>
          <p:cNvPr id="4" name="Tijdelijke aanduiding voor tekst 3">
            <a:extLst>
              <a:ext uri="{FF2B5EF4-FFF2-40B4-BE49-F238E27FC236}">
                <a16:creationId xmlns:a16="http://schemas.microsoft.com/office/drawing/2014/main" id="{4CCC822C-D9CE-4055-B5A0-D046FE45F236}"/>
              </a:ext>
            </a:extLst>
          </p:cNvPr>
          <p:cNvSpPr txBox="1">
            <a:spLocks/>
          </p:cNvSpPr>
          <p:nvPr/>
        </p:nvSpPr>
        <p:spPr>
          <a:xfrm>
            <a:off x="5094515" y="1009650"/>
            <a:ext cx="7097486" cy="53638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nl-NL" b="1" dirty="0">
                <a:latin typeface="Arial" panose="020B0604020202020204" pitchFamily="34" charset="0"/>
                <a:cs typeface="Arial" panose="020B0604020202020204" pitchFamily="34" charset="0"/>
              </a:rPr>
              <a:t>theorie: </a:t>
            </a:r>
            <a:r>
              <a:rPr lang="nl-NL" dirty="0">
                <a:latin typeface="Arial" panose="020B0604020202020204" pitchFamily="34" charset="0"/>
                <a:cs typeface="Arial" panose="020B0604020202020204" pitchFamily="34" charset="0"/>
              </a:rPr>
              <a:t>WCAG structuur </a:t>
            </a:r>
          </a:p>
          <a:p>
            <a:pPr marL="514350" indent="-514350">
              <a:buFont typeface="+mj-lt"/>
              <a:buAutoNum type="arabicPeriod"/>
            </a:pPr>
            <a:r>
              <a:rPr lang="nl-NL" b="1" dirty="0">
                <a:latin typeface="Arial" panose="020B0604020202020204" pitchFamily="34" charset="0"/>
                <a:cs typeface="Arial" panose="020B0604020202020204" pitchFamily="34" charset="0"/>
              </a:rPr>
              <a:t>theorie: </a:t>
            </a:r>
            <a:r>
              <a:rPr lang="nl-NL" dirty="0">
                <a:latin typeface="Arial" panose="020B0604020202020204" pitchFamily="34" charset="0"/>
                <a:cs typeface="Arial" panose="020B0604020202020204" pitchFamily="34" charset="0"/>
              </a:rPr>
              <a:t>Hulpsoftware</a:t>
            </a:r>
          </a:p>
          <a:p>
            <a:pPr marL="514350" indent="-514350">
              <a:buFont typeface="+mj-lt"/>
              <a:buAutoNum type="arabicPeriod"/>
            </a:pPr>
            <a:endParaRPr lang="nl-NL" dirty="0">
              <a:latin typeface="Arial" panose="020B0604020202020204" pitchFamily="34" charset="0"/>
              <a:cs typeface="Arial" panose="020B0604020202020204" pitchFamily="34" charset="0"/>
            </a:endParaRP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Koppen, Lijsten, Tabellen</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Zintuigelijke eigenschappen</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Flitsen</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Focus volgorde, Focus zichtbaar</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Formulier foutmeldingen</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Tijdslimiet</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Zoekmachine of sitemap</a:t>
            </a:r>
          </a:p>
        </p:txBody>
      </p:sp>
      <p:pic>
        <p:nvPicPr>
          <p:cNvPr id="6" name="Afbeelding 5">
            <a:extLst>
              <a:ext uri="{FF2B5EF4-FFF2-40B4-BE49-F238E27FC236}">
                <a16:creationId xmlns:a16="http://schemas.microsoft.com/office/drawing/2014/main" id="{A809E218-DFBF-4E1A-9E42-3891CCDF0A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972036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8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6388B4"/>
            </a:solidFill>
          </a:ln>
        </p:spPr>
        <p:style>
          <a:lnRef idx="1">
            <a:schemeClr val="accent1"/>
          </a:lnRef>
          <a:fillRef idx="0">
            <a:schemeClr val="accent1"/>
          </a:fillRef>
          <a:effectRef idx="0">
            <a:schemeClr val="accent1"/>
          </a:effectRef>
          <a:fontRef idx="minor">
            <a:schemeClr val="tx1"/>
          </a:fontRef>
        </p:style>
      </p:cxnSp>
      <p:sp>
        <p:nvSpPr>
          <p:cNvPr id="2" name="Tijdelijke aanduiding voor tekst 1" descr="vooraf">
            <a:extLst>
              <a:ext uri="{FF2B5EF4-FFF2-40B4-BE49-F238E27FC236}">
                <a16:creationId xmlns:a16="http://schemas.microsoft.com/office/drawing/2014/main" id="{7787A84B-9EC3-4CAC-AD0E-C0EC18CACD57}"/>
              </a:ext>
            </a:extLst>
          </p:cNvPr>
          <p:cNvSpPr>
            <a:spLocks noGrp="1"/>
          </p:cNvSpPr>
          <p:nvPr>
            <p:ph type="title" idx="4294967295"/>
          </p:nvPr>
        </p:nvSpPr>
        <p:spPr>
          <a:xfrm>
            <a:off x="1109980" y="4277356"/>
            <a:ext cx="9966960" cy="15603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ctr" fontAlgn="auto">
              <a:spcAft>
                <a:spcPts val="0"/>
              </a:spcAft>
              <a:buClrTx/>
              <a:buSzTx/>
              <a:tabLst/>
              <a:defRPr/>
            </a:pPr>
            <a:r>
              <a:rPr kumimoji="0" lang="en-US" sz="5800" b="0" i="0" u="sng" strike="noStrike" cap="none" spc="0" normalizeH="0" baseline="0" noProof="0" dirty="0" err="1">
                <a:ln>
                  <a:noFill/>
                </a:ln>
                <a:solidFill>
                  <a:srgbClr val="6388B4"/>
                </a:solidFill>
                <a:effectLst/>
                <a:uLnTx/>
                <a:uFillTx/>
                <a:hlinkClick r:id="rId3"/>
              </a:rPr>
              <a:t>evaluatieformulier</a:t>
            </a:r>
            <a:endParaRPr kumimoji="0" lang="en-US" sz="5800" b="0" i="0" u="sng" strike="noStrike" cap="none" spc="0" normalizeH="0" baseline="0" noProof="0" dirty="0">
              <a:ln>
                <a:noFill/>
              </a:ln>
              <a:solidFill>
                <a:srgbClr val="6388B4"/>
              </a:solidFill>
              <a:effectLst/>
              <a:uLnTx/>
              <a:uFillTx/>
            </a:endParaRPr>
          </a:p>
        </p:txBody>
      </p:sp>
      <p:pic>
        <p:nvPicPr>
          <p:cNvPr id="4" name="Afbeelding 3" descr="Afbeelding met tekst, lucht, buiten, teken&#10;&#10;Automatisch gegenereerde beschrijving">
            <a:extLst>
              <a:ext uri="{FF2B5EF4-FFF2-40B4-BE49-F238E27FC236}">
                <a16:creationId xmlns:a16="http://schemas.microsoft.com/office/drawing/2014/main" id="{E4798048-F6A7-46F2-8D04-316821235E91}"/>
              </a:ext>
            </a:extLst>
          </p:cNvPr>
          <p:cNvPicPr>
            <a:picLocks noChangeAspect="1"/>
          </p:cNvPicPr>
          <p:nvPr/>
        </p:nvPicPr>
        <p:blipFill rotWithShape="1">
          <a:blip r:embed="rId4">
            <a:extLst>
              <a:ext uri="{28A0092B-C50C-407E-A947-70E740481C1C}">
                <a14:useLocalDpi xmlns:a14="http://schemas.microsoft.com/office/drawing/2010/main" val="0"/>
              </a:ext>
            </a:extLst>
          </a:blip>
          <a:srcRect t="24360" r="1" b="27459"/>
          <a:stretch/>
        </p:blipFill>
        <p:spPr>
          <a:xfrm>
            <a:off x="243840" y="256540"/>
            <a:ext cx="11704320" cy="3764276"/>
          </a:xfrm>
          <a:prstGeom prst="rect">
            <a:avLst/>
          </a:prstGeom>
        </p:spPr>
      </p:pic>
    </p:spTree>
    <p:extLst>
      <p:ext uri="{BB962C8B-B14F-4D97-AF65-F5344CB8AC3E}">
        <p14:creationId xmlns:p14="http://schemas.microsoft.com/office/powerpoint/2010/main" val="253345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jdelijke aanduiding voor tekst 1" descr="vooraf">
            <a:extLst>
              <a:ext uri="{FF2B5EF4-FFF2-40B4-BE49-F238E27FC236}">
                <a16:creationId xmlns:a16="http://schemas.microsoft.com/office/drawing/2014/main" id="{7787A84B-9EC3-4CAC-AD0E-C0EC18CACD57}"/>
              </a:ext>
            </a:extLst>
          </p:cNvPr>
          <p:cNvSpPr>
            <a:spLocks noGrp="1"/>
          </p:cNvSpPr>
          <p:nvPr>
            <p:ph type="title" idx="4294967295"/>
          </p:nvPr>
        </p:nvSpPr>
        <p:spPr>
          <a:xfrm>
            <a:off x="662180" y="2862471"/>
            <a:ext cx="3041803" cy="290780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0" marR="0" lvl="0" indent="0" fontAlgn="auto">
              <a:spcAft>
                <a:spcPts val="0"/>
              </a:spcAft>
              <a:buClrTx/>
              <a:buSzTx/>
              <a:tabLst/>
              <a:defRPr/>
            </a:pPr>
            <a:r>
              <a:rPr kumimoji="0" lang="en-US" sz="3700" b="0" i="0" u="none" strike="noStrike" cap="none" spc="0" normalizeH="0" baseline="0" noProof="0">
                <a:ln>
                  <a:noFill/>
                </a:ln>
                <a:solidFill>
                  <a:srgbClr val="FFFFFF"/>
                </a:solidFill>
                <a:effectLst/>
                <a:uLnTx/>
                <a:uFillTx/>
              </a:rPr>
              <a:t>snelstartgidsen</a:t>
            </a:r>
          </a:p>
        </p:txBody>
      </p:sp>
      <p:pic>
        <p:nvPicPr>
          <p:cNvPr id="8" name="Afbeelding 7" descr="Doe mee! staat met met grote zwarte letters en een uitroepteken op de gele cover van deze gids. &#10;Centraal daaronder is een open rechterhand afgebeeld met gespreide, omhoog gestoken vingers en met de duim rechts. De vier V-vormige plekken waar de vingers samenkomen zijn vervangen door een handje. De vingers van deze handjes zijn daarbij naar beneden gericht. Onderliggende gedachte is dat één goedbedoelde handreiking door vele handen kan worden aangenomen.”">
            <a:extLst>
              <a:ext uri="{FF2B5EF4-FFF2-40B4-BE49-F238E27FC236}">
                <a16:creationId xmlns:a16="http://schemas.microsoft.com/office/drawing/2014/main" id="{0EAEDC0E-1320-49AC-85A0-8CE8D0F66C70}"/>
              </a:ext>
            </a:extLst>
          </p:cNvPr>
          <p:cNvPicPr>
            <a:picLocks noChangeAspect="1"/>
          </p:cNvPicPr>
          <p:nvPr/>
        </p:nvPicPr>
        <p:blipFill>
          <a:blip r:embed="rId3"/>
          <a:stretch>
            <a:fillRect/>
          </a:stretch>
        </p:blipFill>
        <p:spPr>
          <a:xfrm>
            <a:off x="7077518" y="460892"/>
            <a:ext cx="1893324" cy="2695123"/>
          </a:xfrm>
          <a:prstGeom prst="rect">
            <a:avLst/>
          </a:prstGeom>
        </p:spPr>
      </p:pic>
      <p:pic>
        <p:nvPicPr>
          <p:cNvPr id="7" name="Afbeelding 6" descr="‘Maak open!’ staat met grote zwarte letters en een uitroepteken op de gele cover van deze gids. Centraal daaronder is een zwarte cilindersleutel afgebeeld met de ronde kop bovenaan. In de baard van de sleutel zitten alleen links inkepingen die samen het silhouet van een mensengezicht vormen.&#10;">
            <a:extLst>
              <a:ext uri="{FF2B5EF4-FFF2-40B4-BE49-F238E27FC236}">
                <a16:creationId xmlns:a16="http://schemas.microsoft.com/office/drawing/2014/main" id="{1D569522-C6EB-449A-ABF5-171D206DB7DF}"/>
              </a:ext>
            </a:extLst>
          </p:cNvPr>
          <p:cNvPicPr>
            <a:picLocks noChangeAspect="1"/>
          </p:cNvPicPr>
          <p:nvPr/>
        </p:nvPicPr>
        <p:blipFill>
          <a:blip r:embed="rId4"/>
          <a:stretch>
            <a:fillRect/>
          </a:stretch>
        </p:blipFill>
        <p:spPr>
          <a:xfrm>
            <a:off x="4788778" y="460892"/>
            <a:ext cx="1900061" cy="2695123"/>
          </a:xfrm>
          <a:prstGeom prst="rect">
            <a:avLst/>
          </a:prstGeom>
        </p:spPr>
      </p:pic>
      <p:pic>
        <p:nvPicPr>
          <p:cNvPr id="12" name="Afbeelding 11" descr="logo Inclusiefpubliceren.nl">
            <a:extLst>
              <a:ext uri="{FF2B5EF4-FFF2-40B4-BE49-F238E27FC236}">
                <a16:creationId xmlns:a16="http://schemas.microsoft.com/office/drawing/2014/main" id="{570A3143-6C4E-4C28-9290-066B754207B1}"/>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948" y="3835660"/>
            <a:ext cx="5805117" cy="2176918"/>
          </a:xfrm>
          <a:prstGeom prst="rect">
            <a:avLst/>
          </a:prstGeom>
        </p:spPr>
      </p:pic>
      <p:pic>
        <p:nvPicPr>
          <p:cNvPr id="13" name="Afbeelding 12" descr="De hele pagina is felgeel. In het midden staat een tekening van een Atari joystick. De tekening is zwart en geel gekleurd.&#10;De joystick ziet eruit als een vierkant, zwart kastje met in het midden een rechtopstaand cilindervormig handvat. Rond de onderkant van de cilinder staan cirkelvormige lijnen. Dit is het rubberen gedeelte dat kan meebewegen als het handvat wordt bewogen.&#10;Op de hoek linksvoor zit een ronde knop met een vinkje erop.&#10;Vlak voor de joystick staat een handje dat is getekend alsof het is opgebouwd uit pixels. De wijsvinger is uitgestoken en beweegt richting de knop. De andere vingers zijn gebogen.">
            <a:extLst>
              <a:ext uri="{FF2B5EF4-FFF2-40B4-BE49-F238E27FC236}">
                <a16:creationId xmlns:a16="http://schemas.microsoft.com/office/drawing/2014/main" id="{DC45ECEC-8F78-4378-8C2E-878AA1A4942B}"/>
              </a:ext>
            </a:extLst>
          </p:cNvPr>
          <p:cNvPicPr>
            <a:picLocks noChangeAspect="1"/>
          </p:cNvPicPr>
          <p:nvPr/>
        </p:nvPicPr>
        <p:blipFill>
          <a:blip r:embed="rId6"/>
          <a:stretch>
            <a:fillRect/>
          </a:stretch>
        </p:blipFill>
        <p:spPr>
          <a:xfrm>
            <a:off x="9379670" y="450136"/>
            <a:ext cx="1900062" cy="2713690"/>
          </a:xfrm>
          <a:prstGeom prst="rect">
            <a:avLst/>
          </a:prstGeom>
        </p:spPr>
      </p:pic>
    </p:spTree>
    <p:extLst>
      <p:ext uri="{BB962C8B-B14F-4D97-AF65-F5344CB8AC3E}">
        <p14:creationId xmlns:p14="http://schemas.microsoft.com/office/powerpoint/2010/main" val="13044166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tekst 2"/>
          <p:cNvSpPr>
            <a:spLocks noGrp="1"/>
          </p:cNvSpPr>
          <p:nvPr>
            <p:ph type="title" idx="4294967295"/>
          </p:nvPr>
        </p:nvSpPr>
        <p:spPr>
          <a:xfrm>
            <a:off x="312724" y="3433763"/>
            <a:ext cx="3197013" cy="27432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defRPr/>
            </a:pPr>
            <a:r>
              <a:rPr lang="en-US" sz="4800" kern="1200">
                <a:solidFill>
                  <a:schemeClr val="bg1"/>
                </a:solidFill>
                <a:latin typeface="+mj-lt"/>
                <a:ea typeface="+mj-ea"/>
                <a:cs typeface="+mj-cs"/>
              </a:rPr>
              <a:t>Workshop: links</a:t>
            </a:r>
            <a:endParaRPr kumimoji="0" lang="en-US" sz="4800" b="1" i="0" u="none" strike="noStrike" kern="1200" cap="none" spc="0" normalizeH="0" baseline="0" noProof="0">
              <a:ln>
                <a:noFill/>
              </a:ln>
              <a:solidFill>
                <a:schemeClr val="bg1"/>
              </a:solidFill>
              <a:effectLst/>
              <a:uLnTx/>
              <a:uFillTx/>
              <a:latin typeface="+mj-lt"/>
              <a:ea typeface="+mj-ea"/>
              <a:cs typeface="+mj-cs"/>
            </a:endParaRPr>
          </a:p>
        </p:txBody>
      </p:sp>
      <p:pic>
        <p:nvPicPr>
          <p:cNvPr id="6" name="Afbeelding 5">
            <a:extLst>
              <a:ext uri="{FF2B5EF4-FFF2-40B4-BE49-F238E27FC236}">
                <a16:creationId xmlns:a16="http://schemas.microsoft.com/office/drawing/2014/main" id="{D2797AF2-1F2D-4EA8-8BC8-AFB727A8B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65" y="357397"/>
            <a:ext cx="2395329" cy="2395329"/>
          </a:xfrm>
          <a:prstGeom prst="rect">
            <a:avLst/>
          </a:prstGeom>
        </p:spPr>
      </p:pic>
      <p:sp>
        <p:nvSpPr>
          <p:cNvPr id="16" name="Tijdelijke aanduiding voor tekst 1"/>
          <p:cNvSpPr>
            <a:spLocks noGrp="1"/>
          </p:cNvSpPr>
          <p:nvPr>
            <p:ph type="body" sz="quarter" idx="10"/>
          </p:nvPr>
        </p:nvSpPr>
        <p:spPr>
          <a:xfrm>
            <a:off x="4330719" y="641615"/>
            <a:ext cx="7840220" cy="5533496"/>
          </a:xfrm>
        </p:spPr>
        <p:txBody>
          <a:bodyPr vert="horz" lIns="91440" tIns="45720" rIns="91440" bIns="45720" rtlCol="0" anchor="ctr">
            <a:normAutofit/>
          </a:bodyPr>
          <a:lstStyle/>
          <a:p>
            <a:pPr>
              <a:spcAft>
                <a:spcPts val="800"/>
              </a:spcAft>
            </a:pPr>
            <a:r>
              <a:rPr lang="en-US" sz="2000" u="sng" dirty="0">
                <a:effectLst/>
                <a:latin typeface="Arial" panose="020B0604020202020204" pitchFamily="34" charset="0"/>
                <a:cs typeface="Arial" panose="020B0604020202020204" pitchFamily="34" charset="0"/>
                <a:hlinkClick r:id="rId4"/>
              </a:rPr>
              <a:t>Inclusiefpubliceren.nl</a:t>
            </a:r>
            <a:endParaRPr lang="en-US" sz="2000" dirty="0">
              <a:effectLst/>
              <a:latin typeface="Arial" panose="020B0604020202020204" pitchFamily="34" charset="0"/>
              <a:cs typeface="Arial" panose="020B0604020202020204" pitchFamily="34" charset="0"/>
            </a:endParaRPr>
          </a:p>
          <a:p>
            <a:pPr>
              <a:spcAft>
                <a:spcPts val="800"/>
              </a:spcAft>
            </a:pPr>
            <a:r>
              <a:rPr lang="en-US" sz="2000" u="sng" dirty="0">
                <a:effectLst/>
                <a:latin typeface="Arial" panose="020B0604020202020204" pitchFamily="34" charset="0"/>
                <a:cs typeface="Arial" panose="020B0604020202020204" pitchFamily="34" charset="0"/>
                <a:hlinkClick r:id="rId5"/>
              </a:rPr>
              <a:t>Maak open!</a:t>
            </a:r>
            <a:endParaRPr lang="en-US" sz="2000" dirty="0">
              <a:effectLst/>
              <a:latin typeface="Arial" panose="020B0604020202020204" pitchFamily="34" charset="0"/>
              <a:cs typeface="Arial" panose="020B0604020202020204" pitchFamily="34" charset="0"/>
            </a:endParaRPr>
          </a:p>
          <a:p>
            <a:pPr>
              <a:spcAft>
                <a:spcPts val="800"/>
              </a:spcAft>
            </a:pPr>
            <a:r>
              <a:rPr lang="en-US" sz="2000" u="sng" dirty="0">
                <a:effectLst/>
                <a:latin typeface="Arial" panose="020B0604020202020204" pitchFamily="34" charset="0"/>
                <a:cs typeface="Arial" panose="020B0604020202020204" pitchFamily="34" charset="0"/>
                <a:hlinkClick r:id="rId6"/>
              </a:rPr>
              <a:t>Doe mee!</a:t>
            </a:r>
            <a:endParaRPr lang="en-US" sz="2000" dirty="0">
              <a:effectLst/>
              <a:latin typeface="Arial" panose="020B0604020202020204" pitchFamily="34" charset="0"/>
              <a:cs typeface="Arial" panose="020B0604020202020204" pitchFamily="34" charset="0"/>
            </a:endParaRPr>
          </a:p>
          <a:p>
            <a:pPr>
              <a:spcAft>
                <a:spcPts val="800"/>
              </a:spcAft>
            </a:pPr>
            <a:r>
              <a:rPr lang="en-US" sz="2000" u="sng" dirty="0">
                <a:effectLst/>
                <a:latin typeface="Arial" panose="020B0604020202020204" pitchFamily="34" charset="0"/>
                <a:cs typeface="Arial" panose="020B0604020202020204" pitchFamily="34" charset="0"/>
                <a:hlinkClick r:id="rId7"/>
              </a:rPr>
              <a:t>Check </a:t>
            </a:r>
            <a:r>
              <a:rPr lang="en-US" sz="2000" u="sng" dirty="0" err="1">
                <a:effectLst/>
                <a:latin typeface="Arial" panose="020B0604020202020204" pitchFamily="34" charset="0"/>
                <a:cs typeface="Arial" panose="020B0604020202020204" pitchFamily="34" charset="0"/>
                <a:hlinkClick r:id="rId7"/>
              </a:rPr>
              <a:t>dit</a:t>
            </a:r>
            <a:r>
              <a:rPr lang="en-US" sz="2000" u="sng" dirty="0">
                <a:effectLst/>
                <a:latin typeface="Arial" panose="020B0604020202020204" pitchFamily="34" charset="0"/>
                <a:cs typeface="Arial" panose="020B0604020202020204" pitchFamily="34" charset="0"/>
                <a:hlinkClick r:id="rId7"/>
              </a:rPr>
              <a:t>!</a:t>
            </a:r>
            <a:endParaRPr lang="en-US" sz="2000" dirty="0">
              <a:effectLst/>
              <a:latin typeface="Arial" panose="020B0604020202020204" pitchFamily="34" charset="0"/>
              <a:cs typeface="Arial" panose="020B0604020202020204" pitchFamily="34" charset="0"/>
            </a:endParaRPr>
          </a:p>
          <a:p>
            <a:pPr>
              <a:spcAft>
                <a:spcPts val="800"/>
              </a:spcAft>
            </a:pPr>
            <a:r>
              <a:rPr lang="en-US" sz="2000" u="sng" dirty="0">
                <a:effectLst/>
                <a:latin typeface="Arial" panose="020B0604020202020204" pitchFamily="34" charset="0"/>
                <a:cs typeface="Arial" panose="020B0604020202020204" pitchFamily="34" charset="0"/>
                <a:hlinkClick r:id="rId8"/>
              </a:rPr>
              <a:t>WCAG 2.1 </a:t>
            </a:r>
            <a:r>
              <a:rPr lang="en-US" sz="2000" u="sng" dirty="0" err="1">
                <a:effectLst/>
                <a:latin typeface="Arial" panose="020B0604020202020204" pitchFamily="34" charset="0"/>
                <a:cs typeface="Arial" panose="020B0604020202020204" pitchFamily="34" charset="0"/>
                <a:hlinkClick r:id="rId8"/>
              </a:rPr>
              <a:t>geautoriseerde</a:t>
            </a:r>
            <a:r>
              <a:rPr lang="en-US" sz="2000" u="sng" dirty="0">
                <a:effectLst/>
                <a:latin typeface="Arial" panose="020B0604020202020204" pitchFamily="34" charset="0"/>
                <a:cs typeface="Arial" panose="020B0604020202020204" pitchFamily="34" charset="0"/>
                <a:hlinkClick r:id="rId8"/>
              </a:rPr>
              <a:t> </a:t>
            </a:r>
            <a:r>
              <a:rPr lang="en-US" sz="2000" u="sng" dirty="0" err="1">
                <a:effectLst/>
                <a:latin typeface="Arial" panose="020B0604020202020204" pitchFamily="34" charset="0"/>
                <a:cs typeface="Arial" panose="020B0604020202020204" pitchFamily="34" charset="0"/>
                <a:hlinkClick r:id="rId8"/>
              </a:rPr>
              <a:t>Nederlandse</a:t>
            </a:r>
            <a:r>
              <a:rPr lang="en-US" sz="2000" u="sng" dirty="0">
                <a:effectLst/>
                <a:latin typeface="Arial" panose="020B0604020202020204" pitchFamily="34" charset="0"/>
                <a:cs typeface="Arial" panose="020B0604020202020204" pitchFamily="34" charset="0"/>
                <a:hlinkClick r:id="rId8"/>
              </a:rPr>
              <a:t> </a:t>
            </a:r>
            <a:r>
              <a:rPr lang="en-US" sz="2000" u="sng" dirty="0" err="1">
                <a:effectLst/>
                <a:latin typeface="Arial" panose="020B0604020202020204" pitchFamily="34" charset="0"/>
                <a:cs typeface="Arial" panose="020B0604020202020204" pitchFamily="34" charset="0"/>
                <a:hlinkClick r:id="rId8"/>
              </a:rPr>
              <a:t>vertaling</a:t>
            </a:r>
            <a:endParaRPr lang="en-US" sz="2000" u="sng" dirty="0">
              <a:effectLst/>
              <a:latin typeface="Arial" panose="020B0604020202020204" pitchFamily="34" charset="0"/>
              <a:cs typeface="Arial" panose="020B0604020202020204" pitchFamily="34" charset="0"/>
            </a:endParaRPr>
          </a:p>
          <a:p>
            <a:pPr>
              <a:spcAft>
                <a:spcPts val="800"/>
              </a:spcAft>
            </a:pPr>
            <a:r>
              <a:rPr lang="en-US" sz="2000" u="sng" dirty="0">
                <a:effectLst/>
                <a:latin typeface="Arial" panose="020B0604020202020204" pitchFamily="34" charset="0"/>
                <a:cs typeface="Arial" panose="020B0604020202020204" pitchFamily="34" charset="0"/>
                <a:hlinkClick r:id="rId9"/>
              </a:rPr>
              <a:t>https://www.w3.org/TR/wai-aria-1.1</a:t>
            </a:r>
            <a:r>
              <a:rPr lang="en-US" sz="2000" u="sng" dirty="0">
                <a:effectLst/>
                <a:latin typeface="Arial" panose="020B0604020202020204" pitchFamily="34" charset="0"/>
                <a:cs typeface="Arial" panose="020B0604020202020204" pitchFamily="34" charset="0"/>
              </a:rPr>
              <a:t> </a:t>
            </a:r>
          </a:p>
          <a:p>
            <a:pPr>
              <a:spcAft>
                <a:spcPts val="800"/>
              </a:spcAft>
            </a:pPr>
            <a:r>
              <a:rPr lang="nl-NL" sz="2000" dirty="0">
                <a:latin typeface="Arial" panose="020B0604020202020204" pitchFamily="34" charset="0"/>
                <a:cs typeface="Arial" panose="020B0604020202020204" pitchFamily="34" charset="0"/>
                <a:hlinkClick r:id="rId10"/>
              </a:rPr>
              <a:t>https://wave.webaim.org/</a:t>
            </a:r>
            <a:r>
              <a:rPr lang="nl-NL" sz="2000" dirty="0">
                <a:latin typeface="Arial" panose="020B0604020202020204" pitchFamily="34" charset="0"/>
                <a:cs typeface="Arial" panose="020B0604020202020204" pitchFamily="34" charset="0"/>
              </a:rPr>
              <a:t> </a:t>
            </a:r>
          </a:p>
          <a:p>
            <a:pPr>
              <a:spcAft>
                <a:spcPts val="800"/>
              </a:spcAft>
            </a:pPr>
            <a:r>
              <a:rPr lang="nl-NL" sz="2000" b="0" i="0" dirty="0">
                <a:effectLst/>
                <a:latin typeface="Arial" panose="020B0604020202020204" pitchFamily="34" charset="0"/>
                <a:cs typeface="Arial" panose="020B0604020202020204" pitchFamily="34" charset="0"/>
                <a:hlinkClick r:id="rId11" tooltip="https://webaim.org/articles/nvda/"/>
              </a:rPr>
              <a:t>https://webaim.org/articles/nvda/</a:t>
            </a:r>
            <a:endParaRPr lang="nl-NL" sz="2000" b="0" i="0" dirty="0">
              <a:effectLst/>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515888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meubels, mat, bouwmateriaal, baksteen&#10;&#10;Automatisch gegenereerde beschrijving">
            <a:extLst>
              <a:ext uri="{FF2B5EF4-FFF2-40B4-BE49-F238E27FC236}">
                <a16:creationId xmlns:a16="http://schemas.microsoft.com/office/drawing/2014/main" id="{78A57B0E-41CC-40C1-BC7B-5C0DADC91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92" y="0"/>
            <a:ext cx="10265015" cy="5757863"/>
          </a:xfrm>
          <a:prstGeom prst="rect">
            <a:avLst/>
          </a:prstGeom>
        </p:spPr>
      </p:pic>
      <p:sp>
        <p:nvSpPr>
          <p:cNvPr id="2" name="Tijdelijke aanduiding voor tekst 1" descr="vooraf">
            <a:extLst>
              <a:ext uri="{FF2B5EF4-FFF2-40B4-BE49-F238E27FC236}">
                <a16:creationId xmlns:a16="http://schemas.microsoft.com/office/drawing/2014/main" id="{7787A84B-9EC3-4CAC-AD0E-C0EC18CACD57}"/>
              </a:ext>
            </a:extLst>
          </p:cNvPr>
          <p:cNvSpPr>
            <a:spLocks noGrp="1"/>
          </p:cNvSpPr>
          <p:nvPr>
            <p:ph type="title" idx="4294967295"/>
          </p:nvPr>
        </p:nvSpPr>
        <p:spPr>
          <a:xfrm>
            <a:off x="2258322" y="1566383"/>
            <a:ext cx="8030491" cy="2354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1500">
                <a:latin typeface="Arial Black" panose="020B0A04020102020204" pitchFamily="34" charset="0"/>
                <a:ea typeface="+mn-ea"/>
                <a:cs typeface="Arial" panose="020B0604020202020204" pitchFamily="34" charset="0"/>
              </a:rPr>
              <a:t>tot ziens</a:t>
            </a:r>
            <a:endParaRPr kumimoji="0" lang="nl-NL" sz="11500" b="0" i="0" u="none" strike="noStrike" kern="1200" cap="none" spc="0" normalizeH="0" baseline="0" noProof="0">
              <a:ln>
                <a:noFill/>
              </a:ln>
              <a:solidFill>
                <a:schemeClr val="tx1"/>
              </a:solidFill>
              <a:effectLst/>
              <a:uLnTx/>
              <a:uFillTx/>
              <a:latin typeface="Arial Black" panose="020B0A04020102020204" pitchFamily="34" charset="0"/>
              <a:ea typeface="+mn-ea"/>
              <a:cs typeface="Arial" panose="020B0604020202020204" pitchFamily="34" charset="0"/>
            </a:endParaRPr>
          </a:p>
        </p:txBody>
      </p:sp>
      <p:pic>
        <p:nvPicPr>
          <p:cNvPr id="7" name="Afbeelding 6">
            <a:extLst>
              <a:ext uri="{FF2B5EF4-FFF2-40B4-BE49-F238E27FC236}">
                <a16:creationId xmlns:a16="http://schemas.microsoft.com/office/drawing/2014/main" id="{E7D02694-C8B9-4559-96AA-9354D251A53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4" name="Tekstvak 3">
            <a:extLst>
              <a:ext uri="{FF2B5EF4-FFF2-40B4-BE49-F238E27FC236}">
                <a16:creationId xmlns:a16="http://schemas.microsoft.com/office/drawing/2014/main" id="{B4D288A6-BAD0-4FE8-9B54-FFD8C8F25D08}"/>
              </a:ext>
            </a:extLst>
          </p:cNvPr>
          <p:cNvSpPr txBox="1"/>
          <p:nvPr/>
        </p:nvSpPr>
        <p:spPr>
          <a:xfrm>
            <a:off x="1571621" y="5751172"/>
            <a:ext cx="5705476" cy="523220"/>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inhoud: </a:t>
            </a:r>
            <a:r>
              <a:rPr lang="nl-NL" sz="2800" dirty="0">
                <a:latin typeface="Arial" panose="020B0604020202020204" pitchFamily="34" charset="0"/>
                <a:cs typeface="Arial" panose="020B0604020202020204" pitchFamily="34" charset="0"/>
                <a:hlinkClick r:id="rId5"/>
              </a:rPr>
              <a:t>bbors@accessibility.nl</a:t>
            </a:r>
            <a:r>
              <a:rPr lang="nl-NL" sz="2800" dirty="0">
                <a:latin typeface="Arial" panose="020B0604020202020204" pitchFamily="34" charset="0"/>
                <a:cs typeface="Arial" panose="020B0604020202020204" pitchFamily="34" charset="0"/>
              </a:rPr>
              <a:t> </a:t>
            </a:r>
          </a:p>
        </p:txBody>
      </p:sp>
      <p:sp>
        <p:nvSpPr>
          <p:cNvPr id="8" name="Rechthoek 7">
            <a:extLst>
              <a:ext uri="{FF2B5EF4-FFF2-40B4-BE49-F238E27FC236}">
                <a16:creationId xmlns:a16="http://schemas.microsoft.com/office/drawing/2014/main" id="{9AE74876-A71F-4569-BE27-EDBCC272A2C8}"/>
              </a:ext>
            </a:extLst>
          </p:cNvPr>
          <p:cNvSpPr/>
          <p:nvPr/>
        </p:nvSpPr>
        <p:spPr>
          <a:xfrm>
            <a:off x="1571621" y="5141643"/>
            <a:ext cx="8717192" cy="523220"/>
          </a:xfrm>
          <a:prstGeom prst="rect">
            <a:avLst/>
          </a:prstGeom>
        </p:spPr>
        <p:txBody>
          <a:bodyPr wrap="square">
            <a:spAutoFit/>
          </a:bodyPr>
          <a:lstStyle/>
          <a:p>
            <a:r>
              <a:rPr lang="nl-NL" sz="2800">
                <a:latin typeface="Arial" panose="020B0604020202020204" pitchFamily="34" charset="0"/>
                <a:cs typeface="Arial" panose="020B0604020202020204" pitchFamily="34" charset="0"/>
              </a:rPr>
              <a:t>project: </a:t>
            </a:r>
            <a:r>
              <a:rPr lang="nl-NL" sz="2800">
                <a:latin typeface="Arial" panose="020B0604020202020204" pitchFamily="34" charset="0"/>
                <a:cs typeface="Arial" panose="020B0604020202020204" pitchFamily="34" charset="0"/>
                <a:hlinkClick r:id="rId6"/>
              </a:rPr>
              <a:t>s.walraven@algemene-uitgevers.nl</a:t>
            </a:r>
            <a:endParaRPr lang="nl-NL"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44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746628" y="1783959"/>
            <a:ext cx="464525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fontAlgn="auto">
              <a:spcAft>
                <a:spcPts val="0"/>
              </a:spcAft>
              <a:buClrTx/>
              <a:buSzTx/>
              <a:tabLst/>
              <a:defRPr/>
            </a:pPr>
            <a:r>
              <a:rPr lang="en-US" sz="2900" b="1" dirty="0"/>
              <a:t>Workshop</a:t>
            </a:r>
            <a:r>
              <a:rPr kumimoji="0" lang="en-US" sz="2900" b="1" i="0" u="none" strike="noStrike" cap="none" spc="0" normalizeH="0" baseline="0" noProof="0" dirty="0">
                <a:ln>
                  <a:noFill/>
                </a:ln>
                <a:effectLst/>
                <a:uLnTx/>
                <a:uFillTx/>
              </a:rPr>
              <a:t> 2b web:</a:t>
            </a:r>
            <a:br>
              <a:rPr kumimoji="0" lang="en-US" sz="2900" b="1" i="0" u="none" strike="noStrike" cap="none" spc="0" normalizeH="0" baseline="0" noProof="0" dirty="0">
                <a:ln>
                  <a:noFill/>
                </a:ln>
                <a:effectLst/>
                <a:uLnTx/>
                <a:uFillTx/>
              </a:rPr>
            </a:br>
            <a:br>
              <a:rPr kumimoji="0" lang="en-US" sz="2900" b="1" i="0" u="none" strike="noStrike" cap="none" spc="0" normalizeH="0" baseline="0" noProof="0" dirty="0">
                <a:ln>
                  <a:noFill/>
                </a:ln>
                <a:effectLst/>
                <a:uLnTx/>
                <a:uFillTx/>
              </a:rPr>
            </a:br>
            <a:r>
              <a:rPr kumimoji="0" lang="en-US" sz="2900" b="1" i="0" u="none" strike="noStrike" cap="none" spc="0" normalizeH="0" baseline="0" noProof="0" dirty="0" err="1">
                <a:ln>
                  <a:noFill/>
                </a:ln>
                <a:effectLst/>
                <a:uLnTx/>
                <a:uFillTx/>
              </a:rPr>
              <a:t>basiskennis</a:t>
            </a:r>
            <a:r>
              <a:rPr kumimoji="0" lang="en-US" sz="2900" b="1" i="0" u="none" strike="noStrike" cap="none" spc="0" normalizeH="0" baseline="0" noProof="0" dirty="0">
                <a:ln>
                  <a:noFill/>
                </a:ln>
                <a:effectLst/>
                <a:uLnTx/>
                <a:uFillTx/>
              </a:rPr>
              <a:t> </a:t>
            </a:r>
            <a:r>
              <a:rPr kumimoji="0" lang="en-US" sz="2900" b="1" i="0" u="none" strike="noStrike" cap="none" spc="0" normalizeH="0" baseline="0" noProof="0" dirty="0" err="1">
                <a:ln>
                  <a:noFill/>
                </a:ln>
                <a:effectLst/>
                <a:uLnTx/>
                <a:uFillTx/>
              </a:rPr>
              <a:t>en</a:t>
            </a:r>
            <a:r>
              <a:rPr kumimoji="0" lang="en-US" sz="2900" b="1" i="0" u="none" strike="noStrike" cap="none" spc="0" normalizeH="0" baseline="0" noProof="0" dirty="0">
                <a:ln>
                  <a:noFill/>
                </a:ln>
                <a:effectLst/>
                <a:uLnTx/>
                <a:uFillTx/>
              </a:rPr>
              <a:t> –</a:t>
            </a:r>
            <a:r>
              <a:rPr kumimoji="0" lang="en-US" sz="2900" b="1" i="0" u="none" strike="noStrike" cap="none" spc="0" normalizeH="0" baseline="0" noProof="0" dirty="0" err="1">
                <a:ln>
                  <a:noFill/>
                </a:ln>
                <a:effectLst/>
                <a:uLnTx/>
                <a:uFillTx/>
              </a:rPr>
              <a:t>vaardigheden</a:t>
            </a:r>
            <a:br>
              <a:rPr kumimoji="0" lang="en-US" sz="2900" b="1" i="0" u="none" strike="noStrike" cap="none" spc="0" normalizeH="0" baseline="0" noProof="0" dirty="0">
                <a:ln>
                  <a:noFill/>
                </a:ln>
                <a:effectLst/>
                <a:uLnTx/>
                <a:uFillTx/>
              </a:rPr>
            </a:br>
            <a:br>
              <a:rPr kumimoji="0" lang="en-US" sz="2900" b="1" i="0" u="none" strike="noStrike" cap="none" spc="0" normalizeH="0" baseline="0" noProof="0" dirty="0">
                <a:ln>
                  <a:noFill/>
                </a:ln>
                <a:effectLst/>
                <a:uLnTx/>
                <a:uFillTx/>
              </a:rPr>
            </a:br>
            <a:br>
              <a:rPr kumimoji="0" lang="en-US" sz="2900" b="1" i="0" u="none" strike="noStrike" cap="none" spc="0" normalizeH="0" baseline="0" noProof="0" dirty="0">
                <a:ln>
                  <a:noFill/>
                </a:ln>
                <a:effectLst/>
                <a:uLnTx/>
                <a:uFillTx/>
              </a:rPr>
            </a:br>
            <a:r>
              <a:rPr kumimoji="0" lang="en-US" sz="2900" b="1" i="0" u="none" strike="noStrike" cap="none" spc="0" normalizeH="0" baseline="0" noProof="0" dirty="0">
                <a:ln>
                  <a:noFill/>
                </a:ln>
                <a:effectLst/>
                <a:uLnTx/>
                <a:uFillTx/>
              </a:rPr>
              <a:t>Brian Bors (Accessibility.nl)</a:t>
            </a:r>
          </a:p>
        </p:txBody>
      </p:sp>
      <p:sp>
        <p:nvSpPr>
          <p:cNvPr id="18"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 lucht, buiten, teken&#10;&#10;Automatisch gegenereerde beschrijving">
            <a:extLst>
              <a:ext uri="{FF2B5EF4-FFF2-40B4-BE49-F238E27FC236}">
                <a16:creationId xmlns:a16="http://schemas.microsoft.com/office/drawing/2014/main" id="{11179A18-4E29-4F88-97F5-EA0466E237D9}"/>
              </a:ext>
            </a:extLst>
          </p:cNvPr>
          <p:cNvPicPr>
            <a:picLocks noChangeAspect="1"/>
          </p:cNvPicPr>
          <p:nvPr/>
        </p:nvPicPr>
        <p:blipFill rotWithShape="1">
          <a:blip r:embed="rId3">
            <a:extLst>
              <a:ext uri="{28A0092B-C50C-407E-A947-70E740481C1C}">
                <a14:useLocalDpi xmlns:a14="http://schemas.microsoft.com/office/drawing/2010/main" val="0"/>
              </a:ext>
            </a:extLst>
          </a:blip>
          <a:srcRect l="20045" r="21320"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2372174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4494438"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600">
                <a:latin typeface="Arial Black" panose="020B0A04020102020204" pitchFamily="34" charset="0"/>
                <a:ea typeface="+mn-ea"/>
                <a:cs typeface="+mn-cs"/>
              </a:rPr>
              <a:t>workshop</a:t>
            </a:r>
            <a:r>
              <a:rPr kumimoji="0" lang="nl-NL" sz="3600" b="0" i="0" u="none" strike="noStrike" kern="1200" cap="none" spc="0" normalizeH="0" baseline="0" noProof="0">
                <a:ln>
                  <a:noFill/>
                </a:ln>
                <a:solidFill>
                  <a:schemeClr val="tx1"/>
                </a:solidFill>
                <a:effectLst/>
                <a:uLnTx/>
                <a:uFillTx/>
                <a:latin typeface="Arial Black" panose="020B0A04020102020204" pitchFamily="34" charset="0"/>
                <a:ea typeface="+mn-ea"/>
                <a:cs typeface="+mn-cs"/>
              </a:rPr>
              <a:t> 2a:</a:t>
            </a:r>
            <a:br>
              <a:rPr kumimoji="0" lang="nl-NL" sz="3600" b="0" i="0" u="none" strike="noStrike" kern="1200" cap="none" spc="0" normalizeH="0" baseline="0" noProof="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a:ln>
                  <a:noFill/>
                </a:ln>
                <a:solidFill>
                  <a:schemeClr val="tx1"/>
                </a:solidFill>
                <a:effectLst/>
                <a:uLnTx/>
                <a:uFillTx/>
                <a:latin typeface="Arial Black" panose="020B0A04020102020204" pitchFamily="34" charset="0"/>
                <a:ea typeface="+mn-ea"/>
                <a:cs typeface="+mn-cs"/>
              </a:rPr>
            </a:br>
            <a:r>
              <a:rPr kumimoji="0" lang="nl-NL" sz="3600" b="0" i="0" u="none" strike="noStrike" kern="1200" cap="none" spc="0" normalizeH="0" baseline="0" noProof="0">
                <a:ln>
                  <a:noFill/>
                </a:ln>
                <a:solidFill>
                  <a:schemeClr val="tx1"/>
                </a:solidFill>
                <a:effectLst/>
                <a:uLnTx/>
                <a:uFillTx/>
                <a:latin typeface="Arial Black" panose="020B0A04020102020204" pitchFamily="34" charset="0"/>
                <a:ea typeface="+mn-ea"/>
                <a:cs typeface="+mn-cs"/>
              </a:rPr>
              <a:t>doelen</a:t>
            </a:r>
            <a:endParaRPr kumimoji="0" lang="nl-NL" sz="2400" b="0"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 name="Tijdelijke aanduiding voor tekst 3">
            <a:extLst>
              <a:ext uri="{FF2B5EF4-FFF2-40B4-BE49-F238E27FC236}">
                <a16:creationId xmlns:a16="http://schemas.microsoft.com/office/drawing/2014/main" id="{4CCC822C-D9CE-4055-B5A0-D046FE45F236}"/>
              </a:ext>
            </a:extLst>
          </p:cNvPr>
          <p:cNvSpPr txBox="1">
            <a:spLocks/>
          </p:cNvSpPr>
          <p:nvPr/>
        </p:nvSpPr>
        <p:spPr>
          <a:xfrm>
            <a:off x="5094515" y="1009650"/>
            <a:ext cx="7097486" cy="53638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nl-NL" dirty="0">
                <a:effectLst/>
                <a:latin typeface="Arial" panose="020B0604020202020204" pitchFamily="34" charset="0"/>
                <a:ea typeface="Calibri" panose="020F0502020204030204" pitchFamily="34" charset="0"/>
                <a:cs typeface="Arial" panose="020B0604020202020204" pitchFamily="34" charset="0"/>
              </a:rPr>
              <a:t>enkele eenvoudige richtlijnen (laten) toepassen</a:t>
            </a:r>
          </a:p>
          <a:p>
            <a:pPr marL="342900" lvl="0" indent="-342900">
              <a:lnSpc>
                <a:spcPct val="107000"/>
              </a:lnSpc>
              <a:buFont typeface="Symbol" panose="05050102010706020507" pitchFamily="18" charset="2"/>
              <a:buChar char=""/>
            </a:pPr>
            <a:r>
              <a:rPr lang="nl-NL" dirty="0">
                <a:effectLst/>
                <a:latin typeface="Arial" panose="020B0604020202020204" pitchFamily="34" charset="0"/>
                <a:ea typeface="Calibri" panose="020F0502020204030204" pitchFamily="34" charset="0"/>
                <a:cs typeface="Arial" panose="020B0604020202020204" pitchFamily="34" charset="0"/>
              </a:rPr>
              <a:t>richtlijnen raadplegen in de standaard WCAG</a:t>
            </a:r>
          </a:p>
          <a:p>
            <a:pPr marL="342900" lvl="0" indent="-342900">
              <a:lnSpc>
                <a:spcPct val="107000"/>
              </a:lnSpc>
              <a:buFont typeface="Symbol" panose="05050102010706020507" pitchFamily="18" charset="2"/>
              <a:buChar char=""/>
            </a:pPr>
            <a:r>
              <a:rPr lang="nl-NL" dirty="0">
                <a:effectLst/>
                <a:latin typeface="Arial" panose="020B0604020202020204" pitchFamily="34" charset="0"/>
                <a:ea typeface="Calibri" panose="020F0502020204030204" pitchFamily="34" charset="0"/>
                <a:cs typeface="Arial" panose="020B0604020202020204" pitchFamily="34" charset="0"/>
              </a:rPr>
              <a:t>gelaagde structuur WCAG beschrijven</a:t>
            </a:r>
          </a:p>
          <a:p>
            <a:pPr marL="342900" lvl="0" indent="-342900">
              <a:lnSpc>
                <a:spcPct val="107000"/>
              </a:lnSpc>
              <a:spcAft>
                <a:spcPts val="800"/>
              </a:spcAft>
              <a:buFont typeface="Symbol" panose="05050102010706020507" pitchFamily="18" charset="2"/>
              <a:buChar char=""/>
            </a:pPr>
            <a:r>
              <a:rPr lang="nl-NL" dirty="0">
                <a:effectLst/>
                <a:latin typeface="Arial" panose="020B0604020202020204" pitchFamily="34" charset="0"/>
                <a:ea typeface="Calibri" panose="020F0502020204030204" pitchFamily="34" charset="0"/>
                <a:cs typeface="Arial" panose="020B0604020202020204" pitchFamily="34" charset="0"/>
              </a:rPr>
              <a:t>verschillende onderzoeksmethodes benoemen</a:t>
            </a:r>
          </a:p>
          <a:p>
            <a:pPr marL="342900" lvl="0" indent="-342900">
              <a:lnSpc>
                <a:spcPct val="107000"/>
              </a:lnSpc>
              <a:spcAft>
                <a:spcPts val="800"/>
              </a:spcAft>
              <a:buFont typeface="Symbol" panose="05050102010706020507" pitchFamily="18" charset="2"/>
              <a:buChar char=""/>
            </a:pPr>
            <a:r>
              <a:rPr lang="nl-NL" sz="2800" dirty="0">
                <a:effectLst/>
                <a:latin typeface="Arial" panose="020B0604020202020204" pitchFamily="34" charset="0"/>
                <a:ea typeface="Calibri" panose="020F0502020204030204" pitchFamily="34" charset="0"/>
                <a:cs typeface="Arial" panose="020B0604020202020204" pitchFamily="34" charset="0"/>
              </a:rPr>
              <a:t>enkele eenvoudige onderzoeksmethodes uitvoeren </a:t>
            </a:r>
            <a:endParaRPr lang="nl-NL" sz="320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A809E218-DFBF-4E1A-9E42-3891CCDF0A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91956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4494438"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600" dirty="0">
                <a:latin typeface="Arial Black" panose="020B0A04020102020204" pitchFamily="34" charset="0"/>
                <a:ea typeface="+mn-ea"/>
                <a:cs typeface="+mn-cs"/>
              </a:rPr>
              <a:t>workshop</a:t>
            </a: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 2b:</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inhoud</a:t>
            </a:r>
            <a:endParaRPr kumimoji="0" lang="nl-NL" sz="24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sp>
        <p:nvSpPr>
          <p:cNvPr id="4" name="Tijdelijke aanduiding voor tekst 3">
            <a:extLst>
              <a:ext uri="{FF2B5EF4-FFF2-40B4-BE49-F238E27FC236}">
                <a16:creationId xmlns:a16="http://schemas.microsoft.com/office/drawing/2014/main" id="{4CCC822C-D9CE-4055-B5A0-D046FE45F236}"/>
              </a:ext>
            </a:extLst>
          </p:cNvPr>
          <p:cNvSpPr txBox="1">
            <a:spLocks/>
          </p:cNvSpPr>
          <p:nvPr/>
        </p:nvSpPr>
        <p:spPr>
          <a:xfrm>
            <a:off x="5094515" y="1009650"/>
            <a:ext cx="7097486" cy="53638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nl-NL" b="1" dirty="0">
                <a:latin typeface="Arial" panose="020B0604020202020204" pitchFamily="34" charset="0"/>
                <a:cs typeface="Arial" panose="020B0604020202020204" pitchFamily="34" charset="0"/>
              </a:rPr>
              <a:t>theorie: </a:t>
            </a:r>
            <a:r>
              <a:rPr lang="nl-NL" dirty="0">
                <a:latin typeface="Arial" panose="020B0604020202020204" pitchFamily="34" charset="0"/>
                <a:cs typeface="Arial" panose="020B0604020202020204" pitchFamily="34" charset="0"/>
              </a:rPr>
              <a:t>WCAG structuur </a:t>
            </a:r>
          </a:p>
          <a:p>
            <a:pPr marL="514350" indent="-514350">
              <a:buFont typeface="+mj-lt"/>
              <a:buAutoNum type="arabicPeriod"/>
            </a:pPr>
            <a:r>
              <a:rPr lang="nl-NL" b="1" dirty="0">
                <a:latin typeface="Arial" panose="020B0604020202020204" pitchFamily="34" charset="0"/>
                <a:cs typeface="Arial" panose="020B0604020202020204" pitchFamily="34" charset="0"/>
              </a:rPr>
              <a:t>theorie: </a:t>
            </a:r>
            <a:r>
              <a:rPr lang="nl-NL" dirty="0">
                <a:latin typeface="Arial" panose="020B0604020202020204" pitchFamily="34" charset="0"/>
                <a:cs typeface="Arial" panose="020B0604020202020204" pitchFamily="34" charset="0"/>
              </a:rPr>
              <a:t>Hulpsoftware</a:t>
            </a:r>
          </a:p>
          <a:p>
            <a:pPr marL="514350" indent="-514350">
              <a:buFont typeface="+mj-lt"/>
              <a:buAutoNum type="arabicPeriod"/>
            </a:pPr>
            <a:endParaRPr lang="nl-NL" dirty="0">
              <a:latin typeface="Arial" panose="020B0604020202020204" pitchFamily="34" charset="0"/>
              <a:cs typeface="Arial" panose="020B0604020202020204" pitchFamily="34" charset="0"/>
            </a:endParaRP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Koppen, Lijsten, Tabellen</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Zintuigelijke eigenschappen</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Flitsen</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Focus volgorde, Focus zichtbaar</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Formulier foutmeldingen</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Tijdslimiet</a:t>
            </a:r>
          </a:p>
          <a:p>
            <a:pPr marL="514350" indent="-514350">
              <a:buFont typeface="+mj-lt"/>
              <a:buAutoNum type="arabicPeriod"/>
            </a:pPr>
            <a:r>
              <a:rPr lang="nl-NL" b="1" dirty="0">
                <a:latin typeface="Arial" panose="020B0604020202020204" pitchFamily="34" charset="0"/>
                <a:cs typeface="Arial" panose="020B0604020202020204" pitchFamily="34" charset="0"/>
              </a:rPr>
              <a:t>praktijk: </a:t>
            </a:r>
            <a:r>
              <a:rPr lang="nl-NL" dirty="0">
                <a:latin typeface="Arial" panose="020B0604020202020204" pitchFamily="34" charset="0"/>
                <a:cs typeface="Arial" panose="020B0604020202020204" pitchFamily="34" charset="0"/>
              </a:rPr>
              <a:t>Zoekmachine of sitemap</a:t>
            </a:r>
          </a:p>
        </p:txBody>
      </p:sp>
      <p:pic>
        <p:nvPicPr>
          <p:cNvPr id="6" name="Afbeelding 5">
            <a:extLst>
              <a:ext uri="{FF2B5EF4-FFF2-40B4-BE49-F238E27FC236}">
                <a16:creationId xmlns:a16="http://schemas.microsoft.com/office/drawing/2014/main" id="{A809E218-DFBF-4E1A-9E42-3891CCDF0A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6083164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7c1f565-cf40-496a-81ed-2d55bc5e9412">3CAM7JKSAKVE-1080409917-1754301</_dlc_DocId>
    <_dlc_DocIdUrl xmlns="07c1f565-cf40-496a-81ed-2d55bc5e9412">
      <Url>https://nluitgeversverbond.sharepoint.com/sites/Bestanden-mediafederatie/_layouts/15/DocIdRedir.aspx?ID=3CAM7JKSAKVE-1080409917-1754301</Url>
      <Description>3CAM7JKSAKVE-1080409917-1754301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09AD9274F0DD46AD360B6EB17766F4" ma:contentTypeVersion="4658" ma:contentTypeDescription="Een nieuw document maken." ma:contentTypeScope="" ma:versionID="fce60779a873f6a10f92c14b67dcbe8b">
  <xsd:schema xmlns:xsd="http://www.w3.org/2001/XMLSchema" xmlns:xs="http://www.w3.org/2001/XMLSchema" xmlns:p="http://schemas.microsoft.com/office/2006/metadata/properties" xmlns:ns2="07c1f565-cf40-496a-81ed-2d55bc5e9412" xmlns:ns3="e6789927-5abd-433d-a8c8-f1af36d34faa" targetNamespace="http://schemas.microsoft.com/office/2006/metadata/properties" ma:root="true" ma:fieldsID="ee327c38f31a9c47ff9f732e113ae7bf" ns2:_="" ns3:_="">
    <xsd:import namespace="07c1f565-cf40-496a-81ed-2d55bc5e9412"/>
    <xsd:import namespace="e6789927-5abd-433d-a8c8-f1af36d34fa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1f565-cf40-496a-81ed-2d55bc5e9412"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789927-5abd-433d-a8c8-f1af36d34fa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56B9D1E-EE4B-4B9E-8191-54FA6BB4FF26}">
  <ds:schemaRefs>
    <ds:schemaRef ds:uri="1ca2c8f9-25b6-43a3-8888-71bb7714073c"/>
    <ds:schemaRef ds:uri="c5dbacd5-7dcb-40b3-95da-f89d100c73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4DCCE2-2AC9-48E7-8976-98C3F3AC801F}"/>
</file>

<file path=customXml/itemProps3.xml><?xml version="1.0" encoding="utf-8"?>
<ds:datastoreItem xmlns:ds="http://schemas.openxmlformats.org/officeDocument/2006/customXml" ds:itemID="{140AEF8E-7A89-4660-BDBC-AF725E80EC31}">
  <ds:schemaRefs>
    <ds:schemaRef ds:uri="http://schemas.microsoft.com/sharepoint/v3/contenttype/forms"/>
  </ds:schemaRefs>
</ds:datastoreItem>
</file>

<file path=customXml/itemProps4.xml><?xml version="1.0" encoding="utf-8"?>
<ds:datastoreItem xmlns:ds="http://schemas.openxmlformats.org/officeDocument/2006/customXml" ds:itemID="{CA38CCCC-260B-46DA-B2C5-1B47185F5A96}"/>
</file>

<file path=docProps/app.xml><?xml version="1.0" encoding="utf-8"?>
<Properties xmlns="http://schemas.openxmlformats.org/officeDocument/2006/extended-properties" xmlns:vt="http://schemas.openxmlformats.org/officeDocument/2006/docPropsVTypes">
  <TotalTime>1846</TotalTime>
  <Words>3079</Words>
  <Application>Microsoft Office PowerPoint</Application>
  <PresentationFormat>Breedbeeld</PresentationFormat>
  <Paragraphs>658</Paragraphs>
  <Slides>67</Slides>
  <Notes>67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67</vt:i4>
      </vt:variant>
    </vt:vector>
  </HeadingPairs>
  <TitlesOfParts>
    <vt:vector size="74" baseType="lpstr">
      <vt:lpstr>Arial</vt:lpstr>
      <vt:lpstr>Arial Black</vt:lpstr>
      <vt:lpstr>Avenir LT Std 55 Roman</vt:lpstr>
      <vt:lpstr>Calibri</vt:lpstr>
      <vt:lpstr>Calibri Light</vt:lpstr>
      <vt:lpstr>Symbol</vt:lpstr>
      <vt:lpstr>Kantoorthema</vt:lpstr>
      <vt:lpstr>welkom</vt:lpstr>
      <vt:lpstr>TPUB = ?</vt:lpstr>
      <vt:lpstr>TPUB2-projectpartners</vt:lpstr>
      <vt:lpstr>onbewust bekwaam</vt:lpstr>
      <vt:lpstr>workshops en tijdlijn</vt:lpstr>
      <vt:lpstr>kennisbank inclusiefpubliceren.nl</vt:lpstr>
      <vt:lpstr>Workshop 2b web:  basiskennis en –vaardigheden   Brian Bors (Accessibility.nl)</vt:lpstr>
      <vt:lpstr>workshop 2a:  doelen</vt:lpstr>
      <vt:lpstr>workshop 2b:  inhoud</vt:lpstr>
      <vt:lpstr>WCAG standaard</vt:lpstr>
      <vt:lpstr>Web </vt:lpstr>
      <vt:lpstr>Wcag 2.1</vt:lpstr>
      <vt:lpstr>PRAKTIJK: taalinstelling</vt:lpstr>
      <vt:lpstr>Hulpsoftware </vt:lpstr>
      <vt:lpstr>PRAKTIJK: Koppen</vt:lpstr>
      <vt:lpstr>PRAKTIJK: koppen</vt:lpstr>
      <vt:lpstr>Koppen uitleg </vt:lpstr>
      <vt:lpstr>Koppen HTML code</vt:lpstr>
      <vt:lpstr>PowerPoint-presentatie</vt:lpstr>
      <vt:lpstr>Lijsten uitleg </vt:lpstr>
      <vt:lpstr>Lijsten HTML code </vt:lpstr>
      <vt:lpstr>PRAKTIJK: Lijsten</vt:lpstr>
      <vt:lpstr>PRAKTIJK: lijsten</vt:lpstr>
      <vt:lpstr>PRAKTIJK: lijsten (2)</vt:lpstr>
      <vt:lpstr>PowerPoint-presentatie</vt:lpstr>
      <vt:lpstr>PRAKTIJK: Tabellen</vt:lpstr>
      <vt:lpstr>PRAKTIJK: tabellen</vt:lpstr>
      <vt:lpstr>PRAKTIJK: tabellen (2)</vt:lpstr>
      <vt:lpstr>Tabellen uitleg </vt:lpstr>
      <vt:lpstr>Tabellen HTML code </vt:lpstr>
      <vt:lpstr>PowerPoint-presentatie</vt:lpstr>
      <vt:lpstr>PRAKTIJK: Zintuiglijke eigenschappen</vt:lpstr>
      <vt:lpstr>PRAKTIJK: zintuigelijke eigenschappen</vt:lpstr>
      <vt:lpstr>PRAKTIJK: zintuigelijke eigenschappen</vt:lpstr>
      <vt:lpstr>Zintuigelijke eigenschappen uitleg </vt:lpstr>
      <vt:lpstr>PowerPoint-presentatie</vt:lpstr>
      <vt:lpstr>Flitsen uitleg </vt:lpstr>
      <vt:lpstr>PowerPoint-presentatie</vt:lpstr>
      <vt:lpstr>PowerPoint-presentatie</vt:lpstr>
      <vt:lpstr>PRAKTIJK: Focus</vt:lpstr>
      <vt:lpstr>PRAKTIJK: focus</vt:lpstr>
      <vt:lpstr>PRAKTIJK: focus, dingen die op zouden kunnen vallen:</vt:lpstr>
      <vt:lpstr>Skiplinks uitleg</vt:lpstr>
      <vt:lpstr>Focus volgorde uitleg </vt:lpstr>
      <vt:lpstr>Focus uitleg </vt:lpstr>
      <vt:lpstr>PowerPoint-presentatie</vt:lpstr>
      <vt:lpstr>PRAKTIJK: Foutmeldingen</vt:lpstr>
      <vt:lpstr>PRAKTIJK: foutmeldingen</vt:lpstr>
      <vt:lpstr>Formulier foutmelding</vt:lpstr>
      <vt:lpstr>Meld dat er iets mis is</vt:lpstr>
      <vt:lpstr>Goed voorbeeld</vt:lpstr>
      <vt:lpstr>PowerPoint-presentatie</vt:lpstr>
      <vt:lpstr>PRAKTIJK: Tijdslimiet</vt:lpstr>
      <vt:lpstr>Tijdslimiet uitleg </vt:lpstr>
      <vt:lpstr>ARIA voor  Tijdslimiet en foutmelding meldingen</vt:lpstr>
      <vt:lpstr>PowerPoint-presentatie</vt:lpstr>
      <vt:lpstr>PRAKTIJK: meerdere manieren</vt:lpstr>
      <vt:lpstr>PRAKTIJK: Meerdere manieren</vt:lpstr>
      <vt:lpstr>Zoekmachine of sitemap uitleg </vt:lpstr>
      <vt:lpstr>PowerPoint-presentatie</vt:lpstr>
      <vt:lpstr>Vragen?</vt:lpstr>
      <vt:lpstr>samenvatting</vt:lpstr>
      <vt:lpstr>workshop 2b:  inhoud</vt:lpstr>
      <vt:lpstr>evaluatieformulier</vt:lpstr>
      <vt:lpstr>snelstartgidsen</vt:lpstr>
      <vt:lpstr>Workshop: links</vt:lpstr>
      <vt:lpstr>tot ziens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Beerens</dc:creator>
  <cp:lastModifiedBy>Bors, Brian</cp:lastModifiedBy>
  <cp:revision>31</cp:revision>
  <dcterms:created xsi:type="dcterms:W3CDTF">2021-05-05T13:54:42Z</dcterms:created>
  <dcterms:modified xsi:type="dcterms:W3CDTF">2021-11-23T15:01:41Z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0x010100C009AD9274F0DD46AD360B6EB17766F4</vt:lpwstr>
  </property>
  <property fmtid="{D5CDD505-2E9C-101B-9397-08002B2CF9AE}" pid="3" name="_dlc_DocIdItemGuid">
    <vt:lpwstr>d5c0e785-8323-4e73-a16e-ff2222ca28f6</vt:lpwstr>
  </property>
</Properties>
</file>